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041" y="9722217"/>
            <a:ext cx="4472376" cy="11010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9942" y="528780"/>
            <a:ext cx="2945558" cy="4858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078196" y="701549"/>
            <a:ext cx="9026525" cy="10607040"/>
            <a:chOff x="11078196" y="701549"/>
            <a:chExt cx="9026525" cy="106070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196" y="701549"/>
              <a:ext cx="9025903" cy="106070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805831" y="7319148"/>
              <a:ext cx="785495" cy="544830"/>
            </a:xfrm>
            <a:custGeom>
              <a:avLst/>
              <a:gdLst/>
              <a:ahLst/>
              <a:cxnLst/>
              <a:rect l="l" t="t" r="r" b="b"/>
              <a:pathLst>
                <a:path w="785494" h="544829">
                  <a:moveTo>
                    <a:pt x="785316" y="0"/>
                  </a:moveTo>
                  <a:lnTo>
                    <a:pt x="0" y="0"/>
                  </a:lnTo>
                  <a:lnTo>
                    <a:pt x="0" y="544486"/>
                  </a:lnTo>
                  <a:lnTo>
                    <a:pt x="785316" y="544486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512647" y="7539037"/>
              <a:ext cx="293370" cy="440055"/>
            </a:xfrm>
            <a:custGeom>
              <a:avLst/>
              <a:gdLst/>
              <a:ahLst/>
              <a:cxnLst/>
              <a:rect l="l" t="t" r="r" b="b"/>
              <a:pathLst>
                <a:path w="293369" h="440054">
                  <a:moveTo>
                    <a:pt x="293184" y="0"/>
                  </a:moveTo>
                  <a:lnTo>
                    <a:pt x="0" y="0"/>
                  </a:lnTo>
                  <a:lnTo>
                    <a:pt x="0" y="439777"/>
                  </a:lnTo>
                  <a:lnTo>
                    <a:pt x="293184" y="439777"/>
                  </a:lnTo>
                  <a:lnTo>
                    <a:pt x="29318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920950" y="3560101"/>
              <a:ext cx="586740" cy="638810"/>
            </a:xfrm>
            <a:custGeom>
              <a:avLst/>
              <a:gdLst/>
              <a:ahLst/>
              <a:cxnLst/>
              <a:rect l="l" t="t" r="r" b="b"/>
              <a:pathLst>
                <a:path w="586740" h="638810">
                  <a:moveTo>
                    <a:pt x="586369" y="0"/>
                  </a:moveTo>
                  <a:lnTo>
                    <a:pt x="0" y="0"/>
                  </a:lnTo>
                  <a:lnTo>
                    <a:pt x="0" y="638724"/>
                  </a:lnTo>
                  <a:lnTo>
                    <a:pt x="586369" y="638724"/>
                  </a:lnTo>
                  <a:lnTo>
                    <a:pt x="586369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591148" y="7319148"/>
              <a:ext cx="513080" cy="387985"/>
            </a:xfrm>
            <a:custGeom>
              <a:avLst/>
              <a:gdLst/>
              <a:ahLst/>
              <a:cxnLst/>
              <a:rect l="l" t="t" r="r" b="b"/>
              <a:pathLst>
                <a:path w="513080" h="387984">
                  <a:moveTo>
                    <a:pt x="513073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513073" y="387422"/>
                  </a:lnTo>
                  <a:lnTo>
                    <a:pt x="513073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14135" y="4198825"/>
              <a:ext cx="513080" cy="387985"/>
            </a:xfrm>
            <a:custGeom>
              <a:avLst/>
              <a:gdLst/>
              <a:ahLst/>
              <a:cxnLst/>
              <a:rect l="l" t="t" r="r" b="b"/>
              <a:pathLst>
                <a:path w="513080" h="387985">
                  <a:moveTo>
                    <a:pt x="513073" y="0"/>
                  </a:moveTo>
                  <a:lnTo>
                    <a:pt x="0" y="0"/>
                  </a:lnTo>
                  <a:lnTo>
                    <a:pt x="0" y="387422"/>
                  </a:lnTo>
                  <a:lnTo>
                    <a:pt x="513073" y="387422"/>
                  </a:lnTo>
                  <a:lnTo>
                    <a:pt x="513073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6565" y="2724524"/>
            <a:ext cx="12065002" cy="116603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41496" y="4318193"/>
            <a:ext cx="6108065" cy="818515"/>
          </a:xfrm>
          <a:custGeom>
            <a:avLst/>
            <a:gdLst/>
            <a:ahLst/>
            <a:cxnLst/>
            <a:rect l="l" t="t" r="r" b="b"/>
            <a:pathLst>
              <a:path w="6108065" h="818514">
                <a:moveTo>
                  <a:pt x="85442" y="11308"/>
                </a:moveTo>
                <a:lnTo>
                  <a:pt x="0" y="11308"/>
                </a:lnTo>
                <a:lnTo>
                  <a:pt x="0" y="665948"/>
                </a:lnTo>
                <a:lnTo>
                  <a:pt x="85442" y="665948"/>
                </a:lnTo>
                <a:lnTo>
                  <a:pt x="85442" y="369412"/>
                </a:lnTo>
                <a:lnTo>
                  <a:pt x="545323" y="369412"/>
                </a:lnTo>
                <a:lnTo>
                  <a:pt x="545323" y="292765"/>
                </a:lnTo>
                <a:lnTo>
                  <a:pt x="85442" y="292765"/>
                </a:lnTo>
                <a:lnTo>
                  <a:pt x="85442" y="11308"/>
                </a:lnTo>
                <a:close/>
              </a:path>
              <a:path w="6108065" h="818514">
                <a:moveTo>
                  <a:pt x="545323" y="369412"/>
                </a:moveTo>
                <a:lnTo>
                  <a:pt x="459881" y="369412"/>
                </a:lnTo>
                <a:lnTo>
                  <a:pt x="459881" y="665948"/>
                </a:lnTo>
                <a:lnTo>
                  <a:pt x="545323" y="665948"/>
                </a:lnTo>
                <a:lnTo>
                  <a:pt x="545323" y="369412"/>
                </a:lnTo>
                <a:close/>
              </a:path>
              <a:path w="6108065" h="818514">
                <a:moveTo>
                  <a:pt x="545323" y="11308"/>
                </a:moveTo>
                <a:lnTo>
                  <a:pt x="459881" y="11308"/>
                </a:lnTo>
                <a:lnTo>
                  <a:pt x="459881" y="292765"/>
                </a:lnTo>
                <a:lnTo>
                  <a:pt x="545323" y="292765"/>
                </a:lnTo>
                <a:lnTo>
                  <a:pt x="545323" y="11308"/>
                </a:lnTo>
                <a:close/>
              </a:path>
              <a:path w="6108065" h="818514">
                <a:moveTo>
                  <a:pt x="957467" y="277687"/>
                </a:moveTo>
                <a:lnTo>
                  <a:pt x="917809" y="279258"/>
                </a:lnTo>
                <a:lnTo>
                  <a:pt x="845559" y="291823"/>
                </a:lnTo>
                <a:lnTo>
                  <a:pt x="783834" y="316089"/>
                </a:lnTo>
                <a:lnTo>
                  <a:pt x="735458" y="350643"/>
                </a:lnTo>
                <a:lnTo>
                  <a:pt x="700826" y="395014"/>
                </a:lnTo>
                <a:lnTo>
                  <a:pt x="683235" y="447787"/>
                </a:lnTo>
                <a:lnTo>
                  <a:pt x="681036" y="477472"/>
                </a:lnTo>
                <a:lnTo>
                  <a:pt x="682763" y="504565"/>
                </a:lnTo>
                <a:lnTo>
                  <a:pt x="696585" y="555454"/>
                </a:lnTo>
                <a:lnTo>
                  <a:pt x="724464" y="600767"/>
                </a:lnTo>
                <a:lnTo>
                  <a:pt x="764044" y="637205"/>
                </a:lnTo>
                <a:lnTo>
                  <a:pt x="814304" y="663670"/>
                </a:lnTo>
                <a:lnTo>
                  <a:pt x="871475" y="676864"/>
                </a:lnTo>
                <a:lnTo>
                  <a:pt x="902181" y="678513"/>
                </a:lnTo>
                <a:lnTo>
                  <a:pt x="938462" y="676628"/>
                </a:lnTo>
                <a:lnTo>
                  <a:pt x="1010083" y="661550"/>
                </a:lnTo>
                <a:lnTo>
                  <a:pt x="1078955" y="631080"/>
                </a:lnTo>
                <a:lnTo>
                  <a:pt x="1105469" y="613175"/>
                </a:lnTo>
                <a:lnTo>
                  <a:pt x="922285" y="613175"/>
                </a:lnTo>
                <a:lnTo>
                  <a:pt x="898568" y="611918"/>
                </a:lnTo>
                <a:lnTo>
                  <a:pt x="855847" y="601866"/>
                </a:lnTo>
                <a:lnTo>
                  <a:pt x="819723" y="581762"/>
                </a:lnTo>
                <a:lnTo>
                  <a:pt x="792079" y="555375"/>
                </a:lnTo>
                <a:lnTo>
                  <a:pt x="767421" y="506686"/>
                </a:lnTo>
                <a:lnTo>
                  <a:pt x="762709" y="471189"/>
                </a:lnTo>
                <a:lnTo>
                  <a:pt x="766243" y="441426"/>
                </a:lnTo>
                <a:lnTo>
                  <a:pt x="794514" y="391794"/>
                </a:lnTo>
                <a:lnTo>
                  <a:pt x="849722" y="355983"/>
                </a:lnTo>
                <a:lnTo>
                  <a:pt x="923856" y="337764"/>
                </a:lnTo>
                <a:lnTo>
                  <a:pt x="967519" y="335487"/>
                </a:lnTo>
                <a:lnTo>
                  <a:pt x="1233899" y="335487"/>
                </a:lnTo>
                <a:lnTo>
                  <a:pt x="1233899" y="307844"/>
                </a:lnTo>
                <a:lnTo>
                  <a:pt x="1148456" y="307844"/>
                </a:lnTo>
                <a:lnTo>
                  <a:pt x="1127645" y="300776"/>
                </a:lnTo>
                <a:lnTo>
                  <a:pt x="1105421" y="294650"/>
                </a:lnTo>
                <a:lnTo>
                  <a:pt x="1056731" y="285226"/>
                </a:lnTo>
                <a:lnTo>
                  <a:pt x="1006157" y="279572"/>
                </a:lnTo>
                <a:lnTo>
                  <a:pt x="981576" y="278159"/>
                </a:lnTo>
                <a:lnTo>
                  <a:pt x="957467" y="277687"/>
                </a:lnTo>
                <a:close/>
              </a:path>
              <a:path w="6108065" h="818514">
                <a:moveTo>
                  <a:pt x="1233899" y="560401"/>
                </a:moveTo>
                <a:lnTo>
                  <a:pt x="1159765" y="560401"/>
                </a:lnTo>
                <a:lnTo>
                  <a:pt x="1161021" y="608149"/>
                </a:lnTo>
                <a:lnTo>
                  <a:pt x="1178612" y="648357"/>
                </a:lnTo>
                <a:lnTo>
                  <a:pt x="1226359" y="668461"/>
                </a:lnTo>
                <a:lnTo>
                  <a:pt x="1229710" y="669299"/>
                </a:lnTo>
                <a:lnTo>
                  <a:pt x="1234736" y="669299"/>
                </a:lnTo>
                <a:lnTo>
                  <a:pt x="1248139" y="667623"/>
                </a:lnTo>
                <a:lnTo>
                  <a:pt x="1256097" y="666786"/>
                </a:lnTo>
                <a:lnTo>
                  <a:pt x="1265311" y="665948"/>
                </a:lnTo>
                <a:lnTo>
                  <a:pt x="1265311" y="598096"/>
                </a:lnTo>
                <a:lnTo>
                  <a:pt x="1257694" y="597076"/>
                </a:lnTo>
                <a:lnTo>
                  <a:pt x="1251175" y="595269"/>
                </a:lnTo>
                <a:lnTo>
                  <a:pt x="1233899" y="562914"/>
                </a:lnTo>
                <a:lnTo>
                  <a:pt x="1233899" y="560401"/>
                </a:lnTo>
                <a:close/>
              </a:path>
              <a:path w="6108065" h="818514">
                <a:moveTo>
                  <a:pt x="1233899" y="335487"/>
                </a:moveTo>
                <a:lnTo>
                  <a:pt x="967519" y="335487"/>
                </a:lnTo>
                <a:lnTo>
                  <a:pt x="990686" y="336036"/>
                </a:lnTo>
                <a:lnTo>
                  <a:pt x="1013696" y="337686"/>
                </a:lnTo>
                <a:lnTo>
                  <a:pt x="1059244" y="344282"/>
                </a:lnTo>
                <a:lnTo>
                  <a:pt x="1104792" y="354963"/>
                </a:lnTo>
                <a:lnTo>
                  <a:pt x="1148456" y="369412"/>
                </a:lnTo>
                <a:lnTo>
                  <a:pt x="1148456" y="464907"/>
                </a:lnTo>
                <a:lnTo>
                  <a:pt x="1136755" y="502052"/>
                </a:lnTo>
                <a:lnTo>
                  <a:pt x="1103536" y="545716"/>
                </a:lnTo>
                <a:lnTo>
                  <a:pt x="1062071" y="576500"/>
                </a:lnTo>
                <a:lnTo>
                  <a:pt x="1009691" y="599746"/>
                </a:lnTo>
                <a:lnTo>
                  <a:pt x="952520" y="611682"/>
                </a:lnTo>
                <a:lnTo>
                  <a:pt x="922285" y="613175"/>
                </a:lnTo>
                <a:lnTo>
                  <a:pt x="1105469" y="613175"/>
                </a:lnTo>
                <a:lnTo>
                  <a:pt x="1109190" y="610662"/>
                </a:lnTo>
                <a:lnTo>
                  <a:pt x="1136127" y="587102"/>
                </a:lnTo>
                <a:lnTo>
                  <a:pt x="1159765" y="560401"/>
                </a:lnTo>
                <a:lnTo>
                  <a:pt x="1233899" y="560401"/>
                </a:lnTo>
                <a:lnTo>
                  <a:pt x="1233899" y="335487"/>
                </a:lnTo>
                <a:close/>
              </a:path>
              <a:path w="6108065" h="818514">
                <a:moveTo>
                  <a:pt x="1165578" y="71620"/>
                </a:moveTo>
                <a:lnTo>
                  <a:pt x="963750" y="71620"/>
                </a:lnTo>
                <a:lnTo>
                  <a:pt x="1004743" y="74683"/>
                </a:lnTo>
                <a:lnTo>
                  <a:pt x="1041025" y="83871"/>
                </a:lnTo>
                <a:lnTo>
                  <a:pt x="1099452" y="120624"/>
                </a:lnTo>
                <a:lnTo>
                  <a:pt x="1136205" y="178109"/>
                </a:lnTo>
                <a:lnTo>
                  <a:pt x="1148456" y="252557"/>
                </a:lnTo>
                <a:lnTo>
                  <a:pt x="1148456" y="307844"/>
                </a:lnTo>
                <a:lnTo>
                  <a:pt x="1233899" y="307844"/>
                </a:lnTo>
                <a:lnTo>
                  <a:pt x="1233899" y="260096"/>
                </a:lnTo>
                <a:lnTo>
                  <a:pt x="1229501" y="202454"/>
                </a:lnTo>
                <a:lnTo>
                  <a:pt x="1216307" y="151408"/>
                </a:lnTo>
                <a:lnTo>
                  <a:pt x="1194319" y="106960"/>
                </a:lnTo>
                <a:lnTo>
                  <a:pt x="1165578" y="71620"/>
                </a:lnTo>
                <a:close/>
              </a:path>
              <a:path w="6108065" h="818514">
                <a:moveTo>
                  <a:pt x="972545" y="0"/>
                </a:moveTo>
                <a:lnTo>
                  <a:pt x="909092" y="5654"/>
                </a:lnTo>
                <a:lnTo>
                  <a:pt x="846895" y="22617"/>
                </a:lnTo>
                <a:lnTo>
                  <a:pt x="784697" y="49631"/>
                </a:lnTo>
                <a:lnTo>
                  <a:pt x="721244" y="87955"/>
                </a:lnTo>
                <a:lnTo>
                  <a:pt x="753913" y="148267"/>
                </a:lnTo>
                <a:lnTo>
                  <a:pt x="781242" y="130598"/>
                </a:lnTo>
                <a:lnTo>
                  <a:pt x="807943" y="115284"/>
                </a:lnTo>
                <a:lnTo>
                  <a:pt x="859460" y="91724"/>
                </a:lnTo>
                <a:lnTo>
                  <a:pt x="911290" y="76646"/>
                </a:lnTo>
                <a:lnTo>
                  <a:pt x="963750" y="71620"/>
                </a:lnTo>
                <a:lnTo>
                  <a:pt x="1165578" y="71620"/>
                </a:lnTo>
                <a:lnTo>
                  <a:pt x="1163534" y="69107"/>
                </a:lnTo>
                <a:lnTo>
                  <a:pt x="1125211" y="38873"/>
                </a:lnTo>
                <a:lnTo>
                  <a:pt x="1080605" y="17276"/>
                </a:lnTo>
                <a:lnTo>
                  <a:pt x="1029716" y="4319"/>
                </a:lnTo>
                <a:lnTo>
                  <a:pt x="972545" y="0"/>
                </a:lnTo>
                <a:close/>
              </a:path>
              <a:path w="6108065" h="818514">
                <a:moveTo>
                  <a:pt x="1825467" y="11308"/>
                </a:moveTo>
                <a:lnTo>
                  <a:pt x="1737512" y="11308"/>
                </a:lnTo>
                <a:lnTo>
                  <a:pt x="1737512" y="665948"/>
                </a:lnTo>
                <a:lnTo>
                  <a:pt x="1819185" y="665948"/>
                </a:lnTo>
                <a:lnTo>
                  <a:pt x="1819185" y="139472"/>
                </a:lnTo>
                <a:lnTo>
                  <a:pt x="1899367" y="139472"/>
                </a:lnTo>
                <a:lnTo>
                  <a:pt x="1825467" y="11308"/>
                </a:lnTo>
                <a:close/>
              </a:path>
              <a:path w="6108065" h="818514">
                <a:moveTo>
                  <a:pt x="2431103" y="139472"/>
                </a:moveTo>
                <a:lnTo>
                  <a:pt x="2349431" y="139472"/>
                </a:lnTo>
                <a:lnTo>
                  <a:pt x="2349431" y="665948"/>
                </a:lnTo>
                <a:lnTo>
                  <a:pt x="2431103" y="665948"/>
                </a:lnTo>
                <a:lnTo>
                  <a:pt x="2431103" y="139472"/>
                </a:lnTo>
                <a:close/>
              </a:path>
              <a:path w="6108065" h="818514">
                <a:moveTo>
                  <a:pt x="1899367" y="139472"/>
                </a:moveTo>
                <a:lnTo>
                  <a:pt x="1819185" y="139472"/>
                </a:lnTo>
                <a:lnTo>
                  <a:pt x="2057921" y="549093"/>
                </a:lnTo>
                <a:lnTo>
                  <a:pt x="2113207" y="549093"/>
                </a:lnTo>
                <a:lnTo>
                  <a:pt x="2163206" y="462394"/>
                </a:lnTo>
                <a:lnTo>
                  <a:pt x="2085564" y="462394"/>
                </a:lnTo>
                <a:lnTo>
                  <a:pt x="1899367" y="139472"/>
                </a:lnTo>
                <a:close/>
              </a:path>
              <a:path w="6108065" h="818514">
                <a:moveTo>
                  <a:pt x="2431103" y="11308"/>
                </a:moveTo>
                <a:lnTo>
                  <a:pt x="2346918" y="11308"/>
                </a:lnTo>
                <a:lnTo>
                  <a:pt x="2085564" y="462394"/>
                </a:lnTo>
                <a:lnTo>
                  <a:pt x="2163206" y="462394"/>
                </a:lnTo>
                <a:lnTo>
                  <a:pt x="2349431" y="139472"/>
                </a:lnTo>
                <a:lnTo>
                  <a:pt x="2431103" y="139472"/>
                </a:lnTo>
                <a:lnTo>
                  <a:pt x="2431103" y="11308"/>
                </a:lnTo>
                <a:close/>
              </a:path>
              <a:path w="6108065" h="818514">
                <a:moveTo>
                  <a:pt x="2899996" y="0"/>
                </a:moveTo>
                <a:lnTo>
                  <a:pt x="2832145" y="6910"/>
                </a:lnTo>
                <a:lnTo>
                  <a:pt x="2769320" y="27643"/>
                </a:lnTo>
                <a:lnTo>
                  <a:pt x="2714033" y="59369"/>
                </a:lnTo>
                <a:lnTo>
                  <a:pt x="2666286" y="101776"/>
                </a:lnTo>
                <a:lnTo>
                  <a:pt x="2627334" y="152037"/>
                </a:lnTo>
                <a:lnTo>
                  <a:pt x="2598435" y="209836"/>
                </a:lnTo>
                <a:lnTo>
                  <a:pt x="2580530" y="272661"/>
                </a:lnTo>
                <a:lnTo>
                  <a:pt x="2574615" y="339256"/>
                </a:lnTo>
                <a:lnTo>
                  <a:pt x="2574617" y="341769"/>
                </a:lnTo>
                <a:lnTo>
                  <a:pt x="2580530" y="406793"/>
                </a:lnTo>
                <a:lnTo>
                  <a:pt x="2598435" y="469933"/>
                </a:lnTo>
                <a:lnTo>
                  <a:pt x="2627020" y="527104"/>
                </a:lnTo>
                <a:lnTo>
                  <a:pt x="2665030" y="577992"/>
                </a:lnTo>
                <a:lnTo>
                  <a:pt x="2712777" y="619771"/>
                </a:lnTo>
                <a:lnTo>
                  <a:pt x="2768063" y="652126"/>
                </a:lnTo>
                <a:lnTo>
                  <a:pt x="2830888" y="671916"/>
                </a:lnTo>
                <a:lnTo>
                  <a:pt x="2898740" y="678513"/>
                </a:lnTo>
                <a:lnTo>
                  <a:pt x="2933765" y="676864"/>
                </a:lnTo>
                <a:lnTo>
                  <a:pt x="2999103" y="663670"/>
                </a:lnTo>
                <a:lnTo>
                  <a:pt x="3058473" y="637127"/>
                </a:lnTo>
                <a:lnTo>
                  <a:pt x="3106158" y="603123"/>
                </a:lnTo>
                <a:lnTo>
                  <a:pt x="2898740" y="603123"/>
                </a:lnTo>
                <a:lnTo>
                  <a:pt x="2866777" y="601002"/>
                </a:lnTo>
                <a:lnTo>
                  <a:pt x="2807093" y="584039"/>
                </a:lnTo>
                <a:lnTo>
                  <a:pt x="2753692" y="550114"/>
                </a:lnTo>
                <a:lnTo>
                  <a:pt x="2710342" y="502995"/>
                </a:lnTo>
                <a:lnTo>
                  <a:pt x="2678930" y="444017"/>
                </a:lnTo>
                <a:lnTo>
                  <a:pt x="2663223" y="377423"/>
                </a:lnTo>
                <a:lnTo>
                  <a:pt x="2661260" y="341769"/>
                </a:lnTo>
                <a:lnTo>
                  <a:pt x="2663302" y="305645"/>
                </a:lnTo>
                <a:lnTo>
                  <a:pt x="2679636" y="239050"/>
                </a:lnTo>
                <a:lnTo>
                  <a:pt x="2711520" y="179915"/>
                </a:lnTo>
                <a:lnTo>
                  <a:pt x="2754242" y="131540"/>
                </a:lnTo>
                <a:lnTo>
                  <a:pt x="2807093" y="95887"/>
                </a:lnTo>
                <a:lnTo>
                  <a:pt x="2866777" y="77667"/>
                </a:lnTo>
                <a:lnTo>
                  <a:pt x="2898740" y="75390"/>
                </a:lnTo>
                <a:lnTo>
                  <a:pt x="3104712" y="75390"/>
                </a:lnTo>
                <a:lnTo>
                  <a:pt x="3084703" y="59369"/>
                </a:lnTo>
                <a:lnTo>
                  <a:pt x="3029416" y="27643"/>
                </a:lnTo>
                <a:lnTo>
                  <a:pt x="2967534" y="6910"/>
                </a:lnTo>
                <a:lnTo>
                  <a:pt x="2934472" y="1727"/>
                </a:lnTo>
                <a:lnTo>
                  <a:pt x="2899996" y="0"/>
                </a:lnTo>
                <a:close/>
              </a:path>
              <a:path w="6108065" h="818514">
                <a:moveTo>
                  <a:pt x="3104712" y="75390"/>
                </a:moveTo>
                <a:lnTo>
                  <a:pt x="2898740" y="75390"/>
                </a:lnTo>
                <a:lnTo>
                  <a:pt x="2930702" y="77589"/>
                </a:lnTo>
                <a:lnTo>
                  <a:pt x="2961251" y="84185"/>
                </a:lnTo>
                <a:lnTo>
                  <a:pt x="3018108" y="110572"/>
                </a:lnTo>
                <a:lnTo>
                  <a:pt x="3066798" y="152037"/>
                </a:lnTo>
                <a:lnTo>
                  <a:pt x="3104807" y="206066"/>
                </a:lnTo>
                <a:lnTo>
                  <a:pt x="3129309" y="269520"/>
                </a:lnTo>
                <a:lnTo>
                  <a:pt x="3137476" y="339256"/>
                </a:lnTo>
                <a:lnTo>
                  <a:pt x="3135434" y="374438"/>
                </a:lnTo>
                <a:lnTo>
                  <a:pt x="3119100" y="441033"/>
                </a:lnTo>
                <a:lnTo>
                  <a:pt x="3087137" y="501031"/>
                </a:lnTo>
                <a:lnTo>
                  <a:pt x="3043788" y="548779"/>
                </a:lnTo>
                <a:lnTo>
                  <a:pt x="2990386" y="583333"/>
                </a:lnTo>
                <a:lnTo>
                  <a:pt x="2930702" y="600924"/>
                </a:lnTo>
                <a:lnTo>
                  <a:pt x="2898740" y="603123"/>
                </a:lnTo>
                <a:lnTo>
                  <a:pt x="3106158" y="603123"/>
                </a:lnTo>
                <a:lnTo>
                  <a:pt x="3153182" y="553333"/>
                </a:lnTo>
                <a:lnTo>
                  <a:pt x="3187108" y="499304"/>
                </a:lnTo>
                <a:lnTo>
                  <a:pt x="3210746" y="438756"/>
                </a:lnTo>
                <a:lnTo>
                  <a:pt x="3222683" y="374046"/>
                </a:lnTo>
                <a:lnTo>
                  <a:pt x="3224121" y="339256"/>
                </a:lnTo>
                <a:lnTo>
                  <a:pt x="3222683" y="305959"/>
                </a:lnTo>
                <a:lnTo>
                  <a:pt x="3210746" y="240620"/>
                </a:lnTo>
                <a:lnTo>
                  <a:pt x="3187064" y="179915"/>
                </a:lnTo>
                <a:lnTo>
                  <a:pt x="3153182" y="125964"/>
                </a:lnTo>
                <a:lnTo>
                  <a:pt x="3109519" y="79238"/>
                </a:lnTo>
                <a:lnTo>
                  <a:pt x="3104712" y="75390"/>
                </a:lnTo>
                <a:close/>
              </a:path>
              <a:path w="6108065" h="818514">
                <a:moveTo>
                  <a:pt x="3966426" y="589301"/>
                </a:moveTo>
                <a:lnTo>
                  <a:pt x="3294196" y="589301"/>
                </a:lnTo>
                <a:lnTo>
                  <a:pt x="3294196" y="817985"/>
                </a:lnTo>
                <a:lnTo>
                  <a:pt x="3369586" y="817985"/>
                </a:lnTo>
                <a:lnTo>
                  <a:pt x="3369586" y="665948"/>
                </a:lnTo>
                <a:lnTo>
                  <a:pt x="3966426" y="665948"/>
                </a:lnTo>
                <a:lnTo>
                  <a:pt x="3966426" y="589301"/>
                </a:lnTo>
                <a:close/>
              </a:path>
              <a:path w="6108065" h="818514">
                <a:moveTo>
                  <a:pt x="3966426" y="665948"/>
                </a:moveTo>
                <a:lnTo>
                  <a:pt x="3889780" y="665948"/>
                </a:lnTo>
                <a:lnTo>
                  <a:pt x="3889780" y="817985"/>
                </a:lnTo>
                <a:lnTo>
                  <a:pt x="3966426" y="817985"/>
                </a:lnTo>
                <a:lnTo>
                  <a:pt x="3966426" y="665948"/>
                </a:lnTo>
                <a:close/>
              </a:path>
              <a:path w="6108065" h="818514">
                <a:moveTo>
                  <a:pt x="3878471" y="11308"/>
                </a:moveTo>
                <a:lnTo>
                  <a:pt x="3452515" y="11308"/>
                </a:lnTo>
                <a:lnTo>
                  <a:pt x="3446233" y="193501"/>
                </a:lnTo>
                <a:lnTo>
                  <a:pt x="3443877" y="250044"/>
                </a:lnTo>
                <a:lnTo>
                  <a:pt x="3440579" y="301561"/>
                </a:lnTo>
                <a:lnTo>
                  <a:pt x="3436338" y="348052"/>
                </a:lnTo>
                <a:lnTo>
                  <a:pt x="3431155" y="389516"/>
                </a:lnTo>
                <a:lnTo>
                  <a:pt x="3417961" y="457996"/>
                </a:lnTo>
                <a:lnTo>
                  <a:pt x="3400999" y="510141"/>
                </a:lnTo>
                <a:lnTo>
                  <a:pt x="3380895" y="547522"/>
                </a:lnTo>
                <a:lnTo>
                  <a:pt x="3346027" y="579406"/>
                </a:lnTo>
                <a:lnTo>
                  <a:pt x="3305504" y="589301"/>
                </a:lnTo>
                <a:lnTo>
                  <a:pt x="3434924" y="589301"/>
                </a:lnTo>
                <a:lnTo>
                  <a:pt x="3469557" y="542653"/>
                </a:lnTo>
                <a:lnTo>
                  <a:pt x="3487855" y="496241"/>
                </a:lnTo>
                <a:lnTo>
                  <a:pt x="3502933" y="434044"/>
                </a:lnTo>
                <a:lnTo>
                  <a:pt x="3514791" y="355120"/>
                </a:lnTo>
                <a:lnTo>
                  <a:pt x="3519424" y="308472"/>
                </a:lnTo>
                <a:lnTo>
                  <a:pt x="3522958" y="257112"/>
                </a:lnTo>
                <a:lnTo>
                  <a:pt x="3525393" y="201041"/>
                </a:lnTo>
                <a:lnTo>
                  <a:pt x="3529162" y="87955"/>
                </a:lnTo>
                <a:lnTo>
                  <a:pt x="3878471" y="87955"/>
                </a:lnTo>
                <a:lnTo>
                  <a:pt x="3878471" y="11308"/>
                </a:lnTo>
                <a:close/>
              </a:path>
              <a:path w="6108065" h="818514">
                <a:moveTo>
                  <a:pt x="3878471" y="87955"/>
                </a:moveTo>
                <a:lnTo>
                  <a:pt x="3793029" y="87955"/>
                </a:lnTo>
                <a:lnTo>
                  <a:pt x="3793029" y="589301"/>
                </a:lnTo>
                <a:lnTo>
                  <a:pt x="3878471" y="589301"/>
                </a:lnTo>
                <a:lnTo>
                  <a:pt x="3878471" y="87955"/>
                </a:lnTo>
                <a:close/>
              </a:path>
              <a:path w="6108065" h="818514">
                <a:moveTo>
                  <a:pt x="4377402" y="0"/>
                </a:moveTo>
                <a:lnTo>
                  <a:pt x="4331540" y="2905"/>
                </a:lnTo>
                <a:lnTo>
                  <a:pt x="4288190" y="11622"/>
                </a:lnTo>
                <a:lnTo>
                  <a:pt x="4247354" y="26151"/>
                </a:lnTo>
                <a:lnTo>
                  <a:pt x="4209030" y="46490"/>
                </a:lnTo>
                <a:lnTo>
                  <a:pt x="4173927" y="71071"/>
                </a:lnTo>
                <a:lnTo>
                  <a:pt x="4142750" y="99578"/>
                </a:lnTo>
                <a:lnTo>
                  <a:pt x="4115499" y="132011"/>
                </a:lnTo>
                <a:lnTo>
                  <a:pt x="4092175" y="168371"/>
                </a:lnTo>
                <a:lnTo>
                  <a:pt x="4074035" y="207637"/>
                </a:lnTo>
                <a:lnTo>
                  <a:pt x="4061077" y="248788"/>
                </a:lnTo>
                <a:lnTo>
                  <a:pt x="4053302" y="291823"/>
                </a:lnTo>
                <a:lnTo>
                  <a:pt x="4050710" y="336743"/>
                </a:lnTo>
                <a:lnTo>
                  <a:pt x="4052203" y="371376"/>
                </a:lnTo>
                <a:lnTo>
                  <a:pt x="4064139" y="437342"/>
                </a:lnTo>
                <a:lnTo>
                  <a:pt x="4088327" y="498597"/>
                </a:lnTo>
                <a:lnTo>
                  <a:pt x="4122881" y="553255"/>
                </a:lnTo>
                <a:lnTo>
                  <a:pt x="4166702" y="600060"/>
                </a:lnTo>
                <a:lnTo>
                  <a:pt x="4218847" y="637127"/>
                </a:lnTo>
                <a:lnTo>
                  <a:pt x="4278766" y="663670"/>
                </a:lnTo>
                <a:lnTo>
                  <a:pt x="4344105" y="676864"/>
                </a:lnTo>
                <a:lnTo>
                  <a:pt x="4378659" y="678513"/>
                </a:lnTo>
                <a:lnTo>
                  <a:pt x="4410150" y="677256"/>
                </a:lnTo>
                <a:lnTo>
                  <a:pt x="4469834" y="667204"/>
                </a:lnTo>
                <a:lnTo>
                  <a:pt x="4525356" y="646708"/>
                </a:lnTo>
                <a:lnTo>
                  <a:pt x="4574360" y="617180"/>
                </a:lnTo>
                <a:lnTo>
                  <a:pt x="4579229" y="613175"/>
                </a:lnTo>
                <a:lnTo>
                  <a:pt x="4382428" y="613175"/>
                </a:lnTo>
                <a:lnTo>
                  <a:pt x="4351565" y="611211"/>
                </a:lnTo>
                <a:lnTo>
                  <a:pt x="4293138" y="595505"/>
                </a:lnTo>
                <a:lnTo>
                  <a:pt x="4240365" y="564092"/>
                </a:lnTo>
                <a:lnTo>
                  <a:pt x="4197015" y="520743"/>
                </a:lnTo>
                <a:lnTo>
                  <a:pt x="4164189" y="466477"/>
                </a:lnTo>
                <a:lnTo>
                  <a:pt x="4144713" y="403652"/>
                </a:lnTo>
                <a:lnTo>
                  <a:pt x="4139923" y="369412"/>
                </a:lnTo>
                <a:lnTo>
                  <a:pt x="4700324" y="369412"/>
                </a:lnTo>
                <a:lnTo>
                  <a:pt x="4701162" y="366062"/>
                </a:lnTo>
                <a:lnTo>
                  <a:pt x="4701581" y="361454"/>
                </a:lnTo>
                <a:lnTo>
                  <a:pt x="4701581" y="335487"/>
                </a:lnTo>
                <a:lnTo>
                  <a:pt x="4699963" y="307844"/>
                </a:lnTo>
                <a:lnTo>
                  <a:pt x="4137409" y="307844"/>
                </a:lnTo>
                <a:lnTo>
                  <a:pt x="4141650" y="273682"/>
                </a:lnTo>
                <a:lnTo>
                  <a:pt x="4160498" y="211485"/>
                </a:lnTo>
                <a:lnTo>
                  <a:pt x="4193245" y="157377"/>
                </a:lnTo>
                <a:lnTo>
                  <a:pt x="4236595" y="114656"/>
                </a:lnTo>
                <a:lnTo>
                  <a:pt x="4288897" y="84264"/>
                </a:lnTo>
                <a:lnTo>
                  <a:pt x="4347325" y="68558"/>
                </a:lnTo>
                <a:lnTo>
                  <a:pt x="4378659" y="66594"/>
                </a:lnTo>
                <a:lnTo>
                  <a:pt x="4573354" y="66594"/>
                </a:lnTo>
                <a:lnTo>
                  <a:pt x="4545774" y="46490"/>
                </a:lnTo>
                <a:lnTo>
                  <a:pt x="4508393" y="26151"/>
                </a:lnTo>
                <a:lnTo>
                  <a:pt x="4467871" y="11622"/>
                </a:lnTo>
                <a:lnTo>
                  <a:pt x="4424207" y="2905"/>
                </a:lnTo>
                <a:lnTo>
                  <a:pt x="4377402" y="0"/>
                </a:lnTo>
                <a:close/>
              </a:path>
              <a:path w="6108065" h="818514">
                <a:moveTo>
                  <a:pt x="4583469" y="495063"/>
                </a:moveTo>
                <a:lnTo>
                  <a:pt x="4552057" y="542810"/>
                </a:lnTo>
                <a:lnTo>
                  <a:pt x="4503053" y="580505"/>
                </a:lnTo>
                <a:lnTo>
                  <a:pt x="4444625" y="605007"/>
                </a:lnTo>
                <a:lnTo>
                  <a:pt x="4382428" y="613175"/>
                </a:lnTo>
                <a:lnTo>
                  <a:pt x="4579229" y="613175"/>
                </a:lnTo>
                <a:lnTo>
                  <a:pt x="4615432" y="579956"/>
                </a:lnTo>
                <a:lnTo>
                  <a:pt x="4646216" y="537863"/>
                </a:lnTo>
                <a:lnTo>
                  <a:pt x="4657603" y="515167"/>
                </a:lnTo>
                <a:lnTo>
                  <a:pt x="4583469" y="495063"/>
                </a:lnTo>
                <a:close/>
              </a:path>
              <a:path w="6108065" h="818514">
                <a:moveTo>
                  <a:pt x="4573354" y="66594"/>
                </a:moveTo>
                <a:lnTo>
                  <a:pt x="4378659" y="66594"/>
                </a:lnTo>
                <a:lnTo>
                  <a:pt x="4409993" y="68558"/>
                </a:lnTo>
                <a:lnTo>
                  <a:pt x="4439913" y="74448"/>
                </a:lnTo>
                <a:lnTo>
                  <a:pt x="4495514" y="98007"/>
                </a:lnTo>
                <a:lnTo>
                  <a:pt x="4544203" y="134132"/>
                </a:lnTo>
                <a:lnTo>
                  <a:pt x="4582213" y="182193"/>
                </a:lnTo>
                <a:lnTo>
                  <a:pt x="4608913" y="240620"/>
                </a:lnTo>
                <a:lnTo>
                  <a:pt x="4621164" y="307844"/>
                </a:lnTo>
                <a:lnTo>
                  <a:pt x="4699963" y="307844"/>
                </a:lnTo>
                <a:lnTo>
                  <a:pt x="4691215" y="248788"/>
                </a:lnTo>
                <a:lnTo>
                  <a:pt x="4678257" y="208265"/>
                </a:lnTo>
                <a:lnTo>
                  <a:pt x="4660116" y="169628"/>
                </a:lnTo>
                <a:lnTo>
                  <a:pt x="4637421" y="133189"/>
                </a:lnTo>
                <a:lnTo>
                  <a:pt x="4610798" y="100520"/>
                </a:lnTo>
                <a:lnTo>
                  <a:pt x="4580249" y="71620"/>
                </a:lnTo>
                <a:lnTo>
                  <a:pt x="4573354" y="66594"/>
                </a:lnTo>
                <a:close/>
              </a:path>
              <a:path w="6108065" h="818514">
                <a:moveTo>
                  <a:pt x="5359882" y="11308"/>
                </a:moveTo>
                <a:lnTo>
                  <a:pt x="4935183" y="11308"/>
                </a:lnTo>
                <a:lnTo>
                  <a:pt x="4927644" y="193501"/>
                </a:lnTo>
                <a:lnTo>
                  <a:pt x="4925210" y="250594"/>
                </a:lnTo>
                <a:lnTo>
                  <a:pt x="4921669" y="302566"/>
                </a:lnTo>
                <a:lnTo>
                  <a:pt x="4917042" y="349230"/>
                </a:lnTo>
                <a:lnTo>
                  <a:pt x="4911309" y="390773"/>
                </a:lnTo>
                <a:lnTo>
                  <a:pt x="4896545" y="459253"/>
                </a:lnTo>
                <a:lnTo>
                  <a:pt x="4877384" y="511398"/>
                </a:lnTo>
                <a:lnTo>
                  <a:pt x="4855709" y="549093"/>
                </a:lnTo>
                <a:lnTo>
                  <a:pt x="4817228" y="581919"/>
                </a:lnTo>
                <a:lnTo>
                  <a:pt x="4770581" y="591814"/>
                </a:lnTo>
                <a:lnTo>
                  <a:pt x="4770581" y="669717"/>
                </a:lnTo>
                <a:lnTo>
                  <a:pt x="4822726" y="664063"/>
                </a:lnTo>
                <a:lnTo>
                  <a:pt x="4868588" y="647100"/>
                </a:lnTo>
                <a:lnTo>
                  <a:pt x="4907854" y="616944"/>
                </a:lnTo>
                <a:lnTo>
                  <a:pt x="4940209" y="571710"/>
                </a:lnTo>
                <a:lnTo>
                  <a:pt x="4966910" y="509513"/>
                </a:lnTo>
                <a:lnTo>
                  <a:pt x="4977669" y="471346"/>
                </a:lnTo>
                <a:lnTo>
                  <a:pt x="4986700" y="428468"/>
                </a:lnTo>
                <a:lnTo>
                  <a:pt x="4992781" y="390019"/>
                </a:lnTo>
                <a:lnTo>
                  <a:pt x="4997958" y="348052"/>
                </a:lnTo>
                <a:lnTo>
                  <a:pt x="5002234" y="302503"/>
                </a:lnTo>
                <a:lnTo>
                  <a:pt x="5005597" y="253562"/>
                </a:lnTo>
                <a:lnTo>
                  <a:pt x="5008060" y="201041"/>
                </a:lnTo>
                <a:lnTo>
                  <a:pt x="5010573" y="87955"/>
                </a:lnTo>
                <a:lnTo>
                  <a:pt x="5359882" y="87955"/>
                </a:lnTo>
                <a:lnTo>
                  <a:pt x="5359882" y="11308"/>
                </a:lnTo>
                <a:close/>
              </a:path>
              <a:path w="6108065" h="818514">
                <a:moveTo>
                  <a:pt x="5359882" y="87955"/>
                </a:moveTo>
                <a:lnTo>
                  <a:pt x="5274440" y="87955"/>
                </a:lnTo>
                <a:lnTo>
                  <a:pt x="5274440" y="665948"/>
                </a:lnTo>
                <a:lnTo>
                  <a:pt x="5359882" y="665948"/>
                </a:lnTo>
                <a:lnTo>
                  <a:pt x="5359882" y="87955"/>
                </a:lnTo>
                <a:close/>
              </a:path>
              <a:path w="6108065" h="818514">
                <a:moveTo>
                  <a:pt x="5632966" y="12565"/>
                </a:moveTo>
                <a:lnTo>
                  <a:pt x="5547524" y="12565"/>
                </a:lnTo>
                <a:lnTo>
                  <a:pt x="5547524" y="665948"/>
                </a:lnTo>
                <a:lnTo>
                  <a:pt x="5630453" y="665948"/>
                </a:lnTo>
                <a:lnTo>
                  <a:pt x="5716122" y="550349"/>
                </a:lnTo>
                <a:lnTo>
                  <a:pt x="5632966" y="550349"/>
                </a:lnTo>
                <a:lnTo>
                  <a:pt x="5632966" y="12565"/>
                </a:lnTo>
                <a:close/>
              </a:path>
              <a:path w="6108065" h="818514">
                <a:moveTo>
                  <a:pt x="6107926" y="136959"/>
                </a:moveTo>
                <a:lnTo>
                  <a:pt x="6022483" y="136959"/>
                </a:lnTo>
                <a:lnTo>
                  <a:pt x="6022483" y="665948"/>
                </a:lnTo>
                <a:lnTo>
                  <a:pt x="6107926" y="665948"/>
                </a:lnTo>
                <a:lnTo>
                  <a:pt x="6107926" y="136959"/>
                </a:lnTo>
                <a:close/>
              </a:path>
              <a:path w="6108065" h="818514">
                <a:moveTo>
                  <a:pt x="6107926" y="11308"/>
                </a:moveTo>
                <a:lnTo>
                  <a:pt x="6031279" y="11308"/>
                </a:lnTo>
                <a:lnTo>
                  <a:pt x="5632966" y="550349"/>
                </a:lnTo>
                <a:lnTo>
                  <a:pt x="5716122" y="550349"/>
                </a:lnTo>
                <a:lnTo>
                  <a:pt x="6022483" y="136959"/>
                </a:lnTo>
                <a:lnTo>
                  <a:pt x="6107926" y="136959"/>
                </a:lnTo>
                <a:lnTo>
                  <a:pt x="6107926" y="1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6773" y="5229997"/>
            <a:ext cx="12600470" cy="12112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43426"/>
            <a:ext cx="8735469" cy="8754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749" y="2314065"/>
            <a:ext cx="16753416" cy="85738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937" y="924578"/>
            <a:ext cx="3257550" cy="697865"/>
          </a:xfrm>
          <a:custGeom>
            <a:avLst/>
            <a:gdLst/>
            <a:ahLst/>
            <a:cxnLst/>
            <a:rect l="l" t="t" r="r" b="b"/>
            <a:pathLst>
              <a:path w="3257550" h="697865">
                <a:moveTo>
                  <a:pt x="332660" y="18847"/>
                </a:moveTo>
                <a:lnTo>
                  <a:pt x="0" y="18847"/>
                </a:lnTo>
                <a:lnTo>
                  <a:pt x="0" y="687937"/>
                </a:lnTo>
                <a:lnTo>
                  <a:pt x="317581" y="687937"/>
                </a:lnTo>
                <a:lnTo>
                  <a:pt x="343850" y="686582"/>
                </a:lnTo>
                <a:lnTo>
                  <a:pt x="392854" y="675745"/>
                </a:lnTo>
                <a:lnTo>
                  <a:pt x="437028" y="654364"/>
                </a:lnTo>
                <a:lnTo>
                  <a:pt x="472839" y="624208"/>
                </a:lnTo>
                <a:lnTo>
                  <a:pt x="480534" y="614431"/>
                </a:lnTo>
                <a:lnTo>
                  <a:pt x="84814" y="614431"/>
                </a:lnTo>
                <a:lnTo>
                  <a:pt x="84814" y="384490"/>
                </a:lnTo>
                <a:lnTo>
                  <a:pt x="458897" y="384490"/>
                </a:lnTo>
                <a:lnTo>
                  <a:pt x="440562" y="369177"/>
                </a:lnTo>
                <a:lnTo>
                  <a:pt x="416414" y="355218"/>
                </a:lnTo>
                <a:lnTo>
                  <a:pt x="389202" y="344910"/>
                </a:lnTo>
                <a:lnTo>
                  <a:pt x="410936" y="333190"/>
                </a:lnTo>
                <a:lnTo>
                  <a:pt x="429960" y="318759"/>
                </a:lnTo>
                <a:lnTo>
                  <a:pt x="432876" y="315697"/>
                </a:lnTo>
                <a:lnTo>
                  <a:pt x="84814" y="315697"/>
                </a:lnTo>
                <a:lnTo>
                  <a:pt x="84814" y="92353"/>
                </a:lnTo>
                <a:lnTo>
                  <a:pt x="457967" y="92353"/>
                </a:lnTo>
                <a:lnTo>
                  <a:pt x="456465" y="89526"/>
                </a:lnTo>
                <a:lnTo>
                  <a:pt x="430078" y="57485"/>
                </a:lnTo>
                <a:lnTo>
                  <a:pt x="395917" y="33159"/>
                </a:lnTo>
                <a:lnTo>
                  <a:pt x="355394" y="20437"/>
                </a:lnTo>
                <a:lnTo>
                  <a:pt x="332660" y="18847"/>
                </a:lnTo>
                <a:close/>
              </a:path>
              <a:path w="3257550" h="697865">
                <a:moveTo>
                  <a:pt x="458897" y="384490"/>
                </a:moveTo>
                <a:lnTo>
                  <a:pt x="324178" y="384490"/>
                </a:lnTo>
                <a:lnTo>
                  <a:pt x="338785" y="385492"/>
                </a:lnTo>
                <a:lnTo>
                  <a:pt x="352450" y="388496"/>
                </a:lnTo>
                <a:lnTo>
                  <a:pt x="388083" y="409169"/>
                </a:lnTo>
                <a:lnTo>
                  <a:pt x="413704" y="442918"/>
                </a:lnTo>
                <a:lnTo>
                  <a:pt x="426956" y="485148"/>
                </a:lnTo>
                <a:lnTo>
                  <a:pt x="427840" y="500403"/>
                </a:lnTo>
                <a:lnTo>
                  <a:pt x="426898" y="515246"/>
                </a:lnTo>
                <a:lnTo>
                  <a:pt x="412762" y="556946"/>
                </a:lnTo>
                <a:lnTo>
                  <a:pt x="385197" y="589811"/>
                </a:lnTo>
                <a:lnTo>
                  <a:pt x="347031" y="610426"/>
                </a:lnTo>
                <a:lnTo>
                  <a:pt x="317581" y="614431"/>
                </a:lnTo>
                <a:lnTo>
                  <a:pt x="480534" y="614431"/>
                </a:lnTo>
                <a:lnTo>
                  <a:pt x="507000" y="564014"/>
                </a:lnTo>
                <a:lnTo>
                  <a:pt x="513596" y="515481"/>
                </a:lnTo>
                <a:lnTo>
                  <a:pt x="511476" y="485443"/>
                </a:lnTo>
                <a:lnTo>
                  <a:pt x="505115" y="457525"/>
                </a:lnTo>
                <a:lnTo>
                  <a:pt x="494513" y="431727"/>
                </a:lnTo>
                <a:lnTo>
                  <a:pt x="479671" y="408050"/>
                </a:lnTo>
                <a:lnTo>
                  <a:pt x="461648" y="386787"/>
                </a:lnTo>
                <a:lnTo>
                  <a:pt x="458897" y="384490"/>
                </a:lnTo>
                <a:close/>
              </a:path>
              <a:path w="3257550" h="697865">
                <a:moveTo>
                  <a:pt x="457967" y="92353"/>
                </a:moveTo>
                <a:lnTo>
                  <a:pt x="303446" y="92353"/>
                </a:lnTo>
                <a:lnTo>
                  <a:pt x="317169" y="93295"/>
                </a:lnTo>
                <a:lnTo>
                  <a:pt x="330068" y="96122"/>
                </a:lnTo>
                <a:lnTo>
                  <a:pt x="364053" y="115618"/>
                </a:lnTo>
                <a:lnTo>
                  <a:pt x="388260" y="147953"/>
                </a:lnTo>
                <a:lnTo>
                  <a:pt x="400629" y="188947"/>
                </a:lnTo>
                <a:lnTo>
                  <a:pt x="401453" y="204496"/>
                </a:lnTo>
                <a:lnTo>
                  <a:pt x="400570" y="219279"/>
                </a:lnTo>
                <a:lnTo>
                  <a:pt x="387318" y="260096"/>
                </a:lnTo>
                <a:lnTo>
                  <a:pt x="361697" y="292432"/>
                </a:lnTo>
                <a:lnTo>
                  <a:pt x="326063" y="311927"/>
                </a:lnTo>
                <a:lnTo>
                  <a:pt x="297792" y="315697"/>
                </a:lnTo>
                <a:lnTo>
                  <a:pt x="432876" y="315697"/>
                </a:lnTo>
                <a:lnTo>
                  <a:pt x="459881" y="281771"/>
                </a:lnTo>
                <a:lnTo>
                  <a:pt x="478964" y="237008"/>
                </a:lnTo>
                <a:lnTo>
                  <a:pt x="485325" y="189418"/>
                </a:lnTo>
                <a:lnTo>
                  <a:pt x="484147" y="168450"/>
                </a:lnTo>
                <a:lnTo>
                  <a:pt x="480613" y="147953"/>
                </a:lnTo>
                <a:lnTo>
                  <a:pt x="474723" y="127928"/>
                </a:lnTo>
                <a:lnTo>
                  <a:pt x="466477" y="108373"/>
                </a:lnTo>
                <a:lnTo>
                  <a:pt x="457967" y="92353"/>
                </a:lnTo>
                <a:close/>
              </a:path>
              <a:path w="3257550" h="697865">
                <a:moveTo>
                  <a:pt x="790560" y="392029"/>
                </a:moveTo>
                <a:lnTo>
                  <a:pt x="732133" y="396741"/>
                </a:lnTo>
                <a:lnTo>
                  <a:pt x="681244" y="410877"/>
                </a:lnTo>
                <a:lnTo>
                  <a:pt x="639073" y="433730"/>
                </a:lnTo>
                <a:lnTo>
                  <a:pt x="606796" y="464593"/>
                </a:lnTo>
                <a:lnTo>
                  <a:pt x="587006" y="501817"/>
                </a:lnTo>
                <a:lnTo>
                  <a:pt x="580410" y="545637"/>
                </a:lnTo>
                <a:lnTo>
                  <a:pt x="581764" y="566370"/>
                </a:lnTo>
                <a:lnTo>
                  <a:pt x="592602" y="605007"/>
                </a:lnTo>
                <a:lnTo>
                  <a:pt x="613982" y="639051"/>
                </a:lnTo>
                <a:lnTo>
                  <a:pt x="644138" y="666380"/>
                </a:lnTo>
                <a:lnTo>
                  <a:pt x="682363" y="686229"/>
                </a:lnTo>
                <a:lnTo>
                  <a:pt x="726184" y="696124"/>
                </a:lnTo>
                <a:lnTo>
                  <a:pt x="750038" y="697360"/>
                </a:lnTo>
                <a:lnTo>
                  <a:pt x="775541" y="695947"/>
                </a:lnTo>
                <a:lnTo>
                  <a:pt x="826901" y="684638"/>
                </a:lnTo>
                <a:lnTo>
                  <a:pt x="877436" y="662257"/>
                </a:lnTo>
                <a:lnTo>
                  <a:pt x="913696" y="635163"/>
                </a:lnTo>
                <a:lnTo>
                  <a:pt x="771713" y="635163"/>
                </a:lnTo>
                <a:lnTo>
                  <a:pt x="754043" y="634280"/>
                </a:lnTo>
                <a:lnTo>
                  <a:pt x="709516" y="621028"/>
                </a:lnTo>
                <a:lnTo>
                  <a:pt x="679124" y="595583"/>
                </a:lnTo>
                <a:lnTo>
                  <a:pt x="660335" y="550762"/>
                </a:lnTo>
                <a:lnTo>
                  <a:pt x="659570" y="539041"/>
                </a:lnTo>
                <a:lnTo>
                  <a:pt x="661984" y="518544"/>
                </a:lnTo>
                <a:lnTo>
                  <a:pt x="681303" y="484618"/>
                </a:lnTo>
                <a:lnTo>
                  <a:pt x="719470" y="460058"/>
                </a:lnTo>
                <a:lnTo>
                  <a:pt x="770829" y="447335"/>
                </a:lnTo>
                <a:lnTo>
                  <a:pt x="800927" y="445745"/>
                </a:lnTo>
                <a:lnTo>
                  <a:pt x="1008250" y="445745"/>
                </a:lnTo>
                <a:lnTo>
                  <a:pt x="1008250" y="412762"/>
                </a:lnTo>
                <a:lnTo>
                  <a:pt x="925321" y="412762"/>
                </a:lnTo>
                <a:lnTo>
                  <a:pt x="910655" y="407932"/>
                </a:lnTo>
                <a:lnTo>
                  <a:pt x="894929" y="403809"/>
                </a:lnTo>
                <a:lnTo>
                  <a:pt x="842156" y="395210"/>
                </a:lnTo>
                <a:lnTo>
                  <a:pt x="807288" y="392383"/>
                </a:lnTo>
                <a:lnTo>
                  <a:pt x="790560" y="392029"/>
                </a:lnTo>
                <a:close/>
              </a:path>
              <a:path w="3257550" h="697865">
                <a:moveTo>
                  <a:pt x="1009978" y="610662"/>
                </a:moveTo>
                <a:lnTo>
                  <a:pt x="936629" y="610662"/>
                </a:lnTo>
                <a:lnTo>
                  <a:pt x="938514" y="641760"/>
                </a:lnTo>
                <a:lnTo>
                  <a:pt x="962957" y="682695"/>
                </a:lnTo>
                <a:lnTo>
                  <a:pt x="998826" y="691706"/>
                </a:lnTo>
                <a:lnTo>
                  <a:pt x="1002596" y="691706"/>
                </a:lnTo>
                <a:lnTo>
                  <a:pt x="1007308" y="691392"/>
                </a:lnTo>
                <a:lnTo>
                  <a:pt x="1012962" y="690764"/>
                </a:lnTo>
                <a:lnTo>
                  <a:pt x="1019244" y="690136"/>
                </a:lnTo>
                <a:lnTo>
                  <a:pt x="1026469" y="689193"/>
                </a:lnTo>
                <a:lnTo>
                  <a:pt x="1034637" y="687937"/>
                </a:lnTo>
                <a:lnTo>
                  <a:pt x="1034637" y="623855"/>
                </a:lnTo>
                <a:lnTo>
                  <a:pt x="1025213" y="623227"/>
                </a:lnTo>
                <a:lnTo>
                  <a:pt x="1018302" y="620714"/>
                </a:lnTo>
                <a:lnTo>
                  <a:pt x="1013904" y="616316"/>
                </a:lnTo>
                <a:lnTo>
                  <a:pt x="1010135" y="611290"/>
                </a:lnTo>
                <a:lnTo>
                  <a:pt x="1009978" y="610662"/>
                </a:lnTo>
                <a:close/>
              </a:path>
              <a:path w="3257550" h="697865">
                <a:moveTo>
                  <a:pt x="1008250" y="445745"/>
                </a:moveTo>
                <a:lnTo>
                  <a:pt x="800927" y="445745"/>
                </a:lnTo>
                <a:lnTo>
                  <a:pt x="816535" y="446157"/>
                </a:lnTo>
                <a:lnTo>
                  <a:pt x="832261" y="447394"/>
                </a:lnTo>
                <a:lnTo>
                  <a:pt x="879910" y="455522"/>
                </a:lnTo>
                <a:lnTo>
                  <a:pt x="925321" y="469305"/>
                </a:lnTo>
                <a:lnTo>
                  <a:pt x="925321" y="536842"/>
                </a:lnTo>
                <a:lnTo>
                  <a:pt x="906179" y="573909"/>
                </a:lnTo>
                <a:lnTo>
                  <a:pt x="876553" y="602180"/>
                </a:lnTo>
                <a:lnTo>
                  <a:pt x="827549" y="626682"/>
                </a:lnTo>
                <a:lnTo>
                  <a:pt x="771713" y="635163"/>
                </a:lnTo>
                <a:lnTo>
                  <a:pt x="913696" y="635163"/>
                </a:lnTo>
                <a:lnTo>
                  <a:pt x="919372" y="630216"/>
                </a:lnTo>
                <a:lnTo>
                  <a:pt x="936629" y="610662"/>
                </a:lnTo>
                <a:lnTo>
                  <a:pt x="1009978" y="610662"/>
                </a:lnTo>
                <a:lnTo>
                  <a:pt x="1008250" y="603751"/>
                </a:lnTo>
                <a:lnTo>
                  <a:pt x="1008250" y="445745"/>
                </a:lnTo>
                <a:close/>
              </a:path>
              <a:path w="3257550" h="697865">
                <a:moveTo>
                  <a:pt x="966240" y="255384"/>
                </a:moveTo>
                <a:lnTo>
                  <a:pt x="795272" y="255384"/>
                </a:lnTo>
                <a:lnTo>
                  <a:pt x="824604" y="257446"/>
                </a:lnTo>
                <a:lnTo>
                  <a:pt x="850401" y="263630"/>
                </a:lnTo>
                <a:lnTo>
                  <a:pt x="891395" y="288368"/>
                </a:lnTo>
                <a:lnTo>
                  <a:pt x="916839" y="326534"/>
                </a:lnTo>
                <a:lnTo>
                  <a:pt x="925321" y="376951"/>
                </a:lnTo>
                <a:lnTo>
                  <a:pt x="925321" y="412762"/>
                </a:lnTo>
                <a:lnTo>
                  <a:pt x="1008250" y="412762"/>
                </a:lnTo>
                <a:lnTo>
                  <a:pt x="1008250" y="385433"/>
                </a:lnTo>
                <a:lnTo>
                  <a:pt x="1004834" y="341377"/>
                </a:lnTo>
                <a:lnTo>
                  <a:pt x="994586" y="302503"/>
                </a:lnTo>
                <a:lnTo>
                  <a:pt x="977505" y="268813"/>
                </a:lnTo>
                <a:lnTo>
                  <a:pt x="966240" y="255384"/>
                </a:lnTo>
                <a:close/>
              </a:path>
              <a:path w="3257550" h="697865">
                <a:moveTo>
                  <a:pt x="804696" y="187533"/>
                </a:moveTo>
                <a:lnTo>
                  <a:pt x="753808" y="191774"/>
                </a:lnTo>
                <a:lnTo>
                  <a:pt x="704804" y="204496"/>
                </a:lnTo>
                <a:lnTo>
                  <a:pt x="656742" y="224757"/>
                </a:lnTo>
                <a:lnTo>
                  <a:pt x="608681" y="253500"/>
                </a:lnTo>
                <a:lnTo>
                  <a:pt x="638837" y="311927"/>
                </a:lnTo>
                <a:lnTo>
                  <a:pt x="659275" y="299087"/>
                </a:lnTo>
                <a:lnTo>
                  <a:pt x="679124" y="287896"/>
                </a:lnTo>
                <a:lnTo>
                  <a:pt x="717055" y="270462"/>
                </a:lnTo>
                <a:lnTo>
                  <a:pt x="755457" y="259154"/>
                </a:lnTo>
                <a:lnTo>
                  <a:pt x="795272" y="255384"/>
                </a:lnTo>
                <a:lnTo>
                  <a:pt x="966240" y="255384"/>
                </a:lnTo>
                <a:lnTo>
                  <a:pt x="953592" y="240306"/>
                </a:lnTo>
                <a:lnTo>
                  <a:pt x="923789" y="217218"/>
                </a:lnTo>
                <a:lnTo>
                  <a:pt x="889039" y="200726"/>
                </a:lnTo>
                <a:lnTo>
                  <a:pt x="849341" y="190831"/>
                </a:lnTo>
                <a:lnTo>
                  <a:pt x="804696" y="187533"/>
                </a:lnTo>
                <a:close/>
              </a:path>
              <a:path w="3257550" h="697865">
                <a:moveTo>
                  <a:pt x="1332156" y="187533"/>
                </a:moveTo>
                <a:lnTo>
                  <a:pt x="1270666" y="196250"/>
                </a:lnTo>
                <a:lnTo>
                  <a:pt x="1216244" y="222401"/>
                </a:lnTo>
                <a:lnTo>
                  <a:pt x="1171481" y="263159"/>
                </a:lnTo>
                <a:lnTo>
                  <a:pt x="1137084" y="315697"/>
                </a:lnTo>
                <a:lnTo>
                  <a:pt x="1115880" y="376245"/>
                </a:lnTo>
                <a:lnTo>
                  <a:pt x="1108812" y="442918"/>
                </a:lnTo>
                <a:lnTo>
                  <a:pt x="1109872" y="468068"/>
                </a:lnTo>
                <a:lnTo>
                  <a:pt x="1118354" y="516600"/>
                </a:lnTo>
                <a:lnTo>
                  <a:pt x="1135552" y="562011"/>
                </a:lnTo>
                <a:lnTo>
                  <a:pt x="1160054" y="602534"/>
                </a:lnTo>
                <a:lnTo>
                  <a:pt x="1191447" y="637991"/>
                </a:lnTo>
                <a:lnTo>
                  <a:pt x="1228671" y="666262"/>
                </a:lnTo>
                <a:lnTo>
                  <a:pt x="1271373" y="686229"/>
                </a:lnTo>
                <a:lnTo>
                  <a:pt x="1318492" y="696124"/>
                </a:lnTo>
                <a:lnTo>
                  <a:pt x="1343465" y="697360"/>
                </a:lnTo>
                <a:lnTo>
                  <a:pt x="1369616" y="695652"/>
                </a:lnTo>
                <a:lnTo>
                  <a:pt x="1420504" y="681988"/>
                </a:lnTo>
                <a:lnTo>
                  <a:pt x="1468507" y="655130"/>
                </a:lnTo>
                <a:lnTo>
                  <a:pt x="1500387" y="625740"/>
                </a:lnTo>
                <a:lnTo>
                  <a:pt x="1363255" y="625740"/>
                </a:lnTo>
                <a:lnTo>
                  <a:pt x="1345644" y="624856"/>
                </a:lnTo>
                <a:lnTo>
                  <a:pt x="1296346" y="611604"/>
                </a:lnTo>
                <a:lnTo>
                  <a:pt x="1254822" y="584039"/>
                </a:lnTo>
                <a:lnTo>
                  <a:pt x="1222369" y="544695"/>
                </a:lnTo>
                <a:lnTo>
                  <a:pt x="1201460" y="496869"/>
                </a:lnTo>
                <a:lnTo>
                  <a:pt x="1194569" y="443860"/>
                </a:lnTo>
                <a:lnTo>
                  <a:pt x="1195276" y="426132"/>
                </a:lnTo>
                <a:lnTo>
                  <a:pt x="1205877" y="375067"/>
                </a:lnTo>
                <a:lnTo>
                  <a:pt x="1228185" y="329773"/>
                </a:lnTo>
                <a:lnTo>
                  <a:pt x="1261478" y="293080"/>
                </a:lnTo>
                <a:lnTo>
                  <a:pt x="1304297" y="268165"/>
                </a:lnTo>
                <a:lnTo>
                  <a:pt x="1355716" y="259154"/>
                </a:lnTo>
                <a:lnTo>
                  <a:pt x="1485900" y="259154"/>
                </a:lnTo>
                <a:lnTo>
                  <a:pt x="1480581" y="253028"/>
                </a:lnTo>
                <a:lnTo>
                  <a:pt x="1438645" y="218632"/>
                </a:lnTo>
                <a:lnTo>
                  <a:pt x="1388463" y="195308"/>
                </a:lnTo>
                <a:lnTo>
                  <a:pt x="1361076" y="189477"/>
                </a:lnTo>
                <a:lnTo>
                  <a:pt x="1332156" y="187533"/>
                </a:lnTo>
                <a:close/>
              </a:path>
              <a:path w="3257550" h="697865">
                <a:moveTo>
                  <a:pt x="1595080" y="595583"/>
                </a:moveTo>
                <a:lnTo>
                  <a:pt x="1523459" y="595583"/>
                </a:lnTo>
                <a:lnTo>
                  <a:pt x="1523564" y="637991"/>
                </a:lnTo>
                <a:lnTo>
                  <a:pt x="1541365" y="674743"/>
                </a:lnTo>
                <a:lnTo>
                  <a:pt x="1584714" y="691706"/>
                </a:lnTo>
                <a:lnTo>
                  <a:pt x="1591959" y="691471"/>
                </a:lnTo>
                <a:lnTo>
                  <a:pt x="1600499" y="690764"/>
                </a:lnTo>
                <a:lnTo>
                  <a:pt x="1610335" y="689586"/>
                </a:lnTo>
                <a:lnTo>
                  <a:pt x="1621467" y="687937"/>
                </a:lnTo>
                <a:lnTo>
                  <a:pt x="1621467" y="623855"/>
                </a:lnTo>
                <a:lnTo>
                  <a:pt x="1612043" y="623227"/>
                </a:lnTo>
                <a:lnTo>
                  <a:pt x="1605132" y="620714"/>
                </a:lnTo>
                <a:lnTo>
                  <a:pt x="1600734" y="616316"/>
                </a:lnTo>
                <a:lnTo>
                  <a:pt x="1596965" y="611290"/>
                </a:lnTo>
                <a:lnTo>
                  <a:pt x="1595100" y="603829"/>
                </a:lnTo>
                <a:lnTo>
                  <a:pt x="1595080" y="595583"/>
                </a:lnTo>
                <a:close/>
              </a:path>
              <a:path w="3257550" h="697865">
                <a:moveTo>
                  <a:pt x="1485900" y="259154"/>
                </a:moveTo>
                <a:lnTo>
                  <a:pt x="1355716" y="259154"/>
                </a:lnTo>
                <a:lnTo>
                  <a:pt x="1371265" y="260155"/>
                </a:lnTo>
                <a:lnTo>
                  <a:pt x="1386814" y="263159"/>
                </a:lnTo>
                <a:lnTo>
                  <a:pt x="1433521" y="283420"/>
                </a:lnTo>
                <a:lnTo>
                  <a:pt x="1475398" y="316639"/>
                </a:lnTo>
                <a:lnTo>
                  <a:pt x="1505613" y="358516"/>
                </a:lnTo>
                <a:lnTo>
                  <a:pt x="1512151" y="374124"/>
                </a:lnTo>
                <a:lnTo>
                  <a:pt x="1512151" y="515481"/>
                </a:lnTo>
                <a:lnTo>
                  <a:pt x="1492361" y="558831"/>
                </a:lnTo>
                <a:lnTo>
                  <a:pt x="1455608" y="593699"/>
                </a:lnTo>
                <a:lnTo>
                  <a:pt x="1421506" y="612605"/>
                </a:lnTo>
                <a:lnTo>
                  <a:pt x="1374622" y="625210"/>
                </a:lnTo>
                <a:lnTo>
                  <a:pt x="1363255" y="625740"/>
                </a:lnTo>
                <a:lnTo>
                  <a:pt x="1500387" y="625740"/>
                </a:lnTo>
                <a:lnTo>
                  <a:pt x="1507616" y="617906"/>
                </a:lnTo>
                <a:lnTo>
                  <a:pt x="1523459" y="595583"/>
                </a:lnTo>
                <a:lnTo>
                  <a:pt x="1595080" y="595583"/>
                </a:lnTo>
                <a:lnTo>
                  <a:pt x="1595080" y="294022"/>
                </a:lnTo>
                <a:lnTo>
                  <a:pt x="1512151" y="294022"/>
                </a:lnTo>
                <a:lnTo>
                  <a:pt x="1497662" y="272701"/>
                </a:lnTo>
                <a:lnTo>
                  <a:pt x="1485900" y="259154"/>
                </a:lnTo>
                <a:close/>
              </a:path>
              <a:path w="3257550" h="697865">
                <a:moveTo>
                  <a:pt x="1595080" y="0"/>
                </a:moveTo>
                <a:lnTo>
                  <a:pt x="1512151" y="0"/>
                </a:lnTo>
                <a:lnTo>
                  <a:pt x="1512151" y="294022"/>
                </a:lnTo>
                <a:lnTo>
                  <a:pt x="1595080" y="294022"/>
                </a:lnTo>
                <a:lnTo>
                  <a:pt x="1595080" y="0"/>
                </a:lnTo>
                <a:close/>
              </a:path>
              <a:path w="3257550" h="697865">
                <a:moveTo>
                  <a:pt x="1818336" y="18847"/>
                </a:moveTo>
                <a:lnTo>
                  <a:pt x="1746715" y="18847"/>
                </a:lnTo>
                <a:lnTo>
                  <a:pt x="1746715" y="687937"/>
                </a:lnTo>
                <a:lnTo>
                  <a:pt x="1831529" y="687937"/>
                </a:lnTo>
                <a:lnTo>
                  <a:pt x="1831529" y="175282"/>
                </a:lnTo>
                <a:lnTo>
                  <a:pt x="1940665" y="175282"/>
                </a:lnTo>
                <a:lnTo>
                  <a:pt x="1818336" y="18847"/>
                </a:lnTo>
                <a:close/>
              </a:path>
              <a:path w="3257550" h="697865">
                <a:moveTo>
                  <a:pt x="1940665" y="175282"/>
                </a:moveTo>
                <a:lnTo>
                  <a:pt x="1831529" y="175282"/>
                </a:lnTo>
                <a:lnTo>
                  <a:pt x="2234868" y="687937"/>
                </a:lnTo>
                <a:lnTo>
                  <a:pt x="2312143" y="687937"/>
                </a:lnTo>
                <a:lnTo>
                  <a:pt x="2312143" y="541868"/>
                </a:lnTo>
                <a:lnTo>
                  <a:pt x="2227329" y="541868"/>
                </a:lnTo>
                <a:lnTo>
                  <a:pt x="1940665" y="175282"/>
                </a:lnTo>
                <a:close/>
              </a:path>
              <a:path w="3257550" h="697865">
                <a:moveTo>
                  <a:pt x="2312143" y="19789"/>
                </a:moveTo>
                <a:lnTo>
                  <a:pt x="2227329" y="19789"/>
                </a:lnTo>
                <a:lnTo>
                  <a:pt x="2227329" y="541868"/>
                </a:lnTo>
                <a:lnTo>
                  <a:pt x="2312143" y="541868"/>
                </a:lnTo>
                <a:lnTo>
                  <a:pt x="2312143" y="19789"/>
                </a:lnTo>
                <a:close/>
              </a:path>
              <a:path w="3257550" h="697865">
                <a:moveTo>
                  <a:pt x="2669062" y="187533"/>
                </a:moveTo>
                <a:lnTo>
                  <a:pt x="2599561" y="196250"/>
                </a:lnTo>
                <a:lnTo>
                  <a:pt x="2538071" y="222401"/>
                </a:lnTo>
                <a:lnTo>
                  <a:pt x="2487654" y="262923"/>
                </a:lnTo>
                <a:lnTo>
                  <a:pt x="2449487" y="314754"/>
                </a:lnTo>
                <a:lnTo>
                  <a:pt x="2425457" y="375302"/>
                </a:lnTo>
                <a:lnTo>
                  <a:pt x="2417668" y="438206"/>
                </a:lnTo>
                <a:lnTo>
                  <a:pt x="2417556" y="444489"/>
                </a:lnTo>
                <a:lnTo>
                  <a:pt x="2418565" y="467538"/>
                </a:lnTo>
                <a:lnTo>
                  <a:pt x="2427518" y="516541"/>
                </a:lnTo>
                <a:lnTo>
                  <a:pt x="2445659" y="562423"/>
                </a:lnTo>
                <a:lnTo>
                  <a:pt x="2471574" y="603417"/>
                </a:lnTo>
                <a:lnTo>
                  <a:pt x="2504852" y="638521"/>
                </a:lnTo>
                <a:lnTo>
                  <a:pt x="2544432" y="666321"/>
                </a:lnTo>
                <a:lnTo>
                  <a:pt x="2590020" y="686229"/>
                </a:lnTo>
                <a:lnTo>
                  <a:pt x="2640908" y="696124"/>
                </a:lnTo>
                <a:lnTo>
                  <a:pt x="2668119" y="697360"/>
                </a:lnTo>
                <a:lnTo>
                  <a:pt x="2692621" y="696359"/>
                </a:lnTo>
                <a:lnTo>
                  <a:pt x="2738798" y="688349"/>
                </a:lnTo>
                <a:lnTo>
                  <a:pt x="2781382" y="672564"/>
                </a:lnTo>
                <a:lnTo>
                  <a:pt x="2818606" y="650418"/>
                </a:lnTo>
                <a:lnTo>
                  <a:pt x="2836859" y="635163"/>
                </a:lnTo>
                <a:lnTo>
                  <a:pt x="2670947" y="635163"/>
                </a:lnTo>
                <a:lnTo>
                  <a:pt x="2650096" y="633868"/>
                </a:lnTo>
                <a:lnTo>
                  <a:pt x="2610516" y="623501"/>
                </a:lnTo>
                <a:lnTo>
                  <a:pt x="2574235" y="602651"/>
                </a:lnTo>
                <a:lnTo>
                  <a:pt x="2544079" y="573438"/>
                </a:lnTo>
                <a:lnTo>
                  <a:pt x="2521344" y="536508"/>
                </a:lnTo>
                <a:lnTo>
                  <a:pt x="2508150" y="493630"/>
                </a:lnTo>
                <a:lnTo>
                  <a:pt x="2505088" y="470247"/>
                </a:lnTo>
                <a:lnTo>
                  <a:pt x="2913138" y="470247"/>
                </a:lnTo>
                <a:lnTo>
                  <a:pt x="2913766" y="467106"/>
                </a:lnTo>
                <a:lnTo>
                  <a:pt x="2914081" y="462708"/>
                </a:lnTo>
                <a:lnTo>
                  <a:pt x="2914081" y="457054"/>
                </a:lnTo>
                <a:lnTo>
                  <a:pt x="2914709" y="450771"/>
                </a:lnTo>
                <a:lnTo>
                  <a:pt x="2915023" y="444489"/>
                </a:lnTo>
                <a:lnTo>
                  <a:pt x="2915023" y="438206"/>
                </a:lnTo>
                <a:lnTo>
                  <a:pt x="2913496" y="412762"/>
                </a:lnTo>
                <a:lnTo>
                  <a:pt x="2502260" y="412762"/>
                </a:lnTo>
                <a:lnTo>
                  <a:pt x="2505323" y="389438"/>
                </a:lnTo>
                <a:lnTo>
                  <a:pt x="2518517" y="347031"/>
                </a:lnTo>
                <a:lnTo>
                  <a:pt x="2541251" y="310573"/>
                </a:lnTo>
                <a:lnTo>
                  <a:pt x="2571408" y="281830"/>
                </a:lnTo>
                <a:lnTo>
                  <a:pt x="2607748" y="261392"/>
                </a:lnTo>
                <a:lnTo>
                  <a:pt x="2647799" y="251026"/>
                </a:lnTo>
                <a:lnTo>
                  <a:pt x="2669062" y="249730"/>
                </a:lnTo>
                <a:lnTo>
                  <a:pt x="2832388" y="249730"/>
                </a:lnTo>
                <a:lnTo>
                  <a:pt x="2824378" y="242191"/>
                </a:lnTo>
                <a:lnTo>
                  <a:pt x="2798168" y="223343"/>
                </a:lnTo>
                <a:lnTo>
                  <a:pt x="2769602" y="207676"/>
                </a:lnTo>
                <a:lnTo>
                  <a:pt x="2738562" y="196486"/>
                </a:lnTo>
                <a:lnTo>
                  <a:pt x="2705049" y="189771"/>
                </a:lnTo>
                <a:lnTo>
                  <a:pt x="2669062" y="187533"/>
                </a:lnTo>
                <a:close/>
              </a:path>
              <a:path w="3257550" h="697865">
                <a:moveTo>
                  <a:pt x="2811361" y="553176"/>
                </a:moveTo>
                <a:lnTo>
                  <a:pt x="2789922" y="586395"/>
                </a:lnTo>
                <a:lnTo>
                  <a:pt x="2755761" y="612546"/>
                </a:lnTo>
                <a:lnTo>
                  <a:pt x="2714767" y="629509"/>
                </a:lnTo>
                <a:lnTo>
                  <a:pt x="2670947" y="635163"/>
                </a:lnTo>
                <a:lnTo>
                  <a:pt x="2836859" y="635163"/>
                </a:lnTo>
                <a:lnTo>
                  <a:pt x="2849940" y="622441"/>
                </a:lnTo>
                <a:lnTo>
                  <a:pt x="2862957" y="606892"/>
                </a:lnTo>
                <a:lnTo>
                  <a:pt x="2873971" y="590400"/>
                </a:lnTo>
                <a:lnTo>
                  <a:pt x="2882982" y="572966"/>
                </a:lnTo>
                <a:lnTo>
                  <a:pt x="2811361" y="553176"/>
                </a:lnTo>
                <a:close/>
              </a:path>
              <a:path w="3257550" h="697865">
                <a:moveTo>
                  <a:pt x="2832388" y="249730"/>
                </a:moveTo>
                <a:lnTo>
                  <a:pt x="2669062" y="249730"/>
                </a:lnTo>
                <a:lnTo>
                  <a:pt x="2690736" y="251026"/>
                </a:lnTo>
                <a:lnTo>
                  <a:pt x="2711469" y="254913"/>
                </a:lnTo>
                <a:lnTo>
                  <a:pt x="2750106" y="270462"/>
                </a:lnTo>
                <a:lnTo>
                  <a:pt x="2783561" y="295200"/>
                </a:lnTo>
                <a:lnTo>
                  <a:pt x="2810419" y="327948"/>
                </a:lnTo>
                <a:lnTo>
                  <a:pt x="2829031" y="367528"/>
                </a:lnTo>
                <a:lnTo>
                  <a:pt x="2837748" y="412762"/>
                </a:lnTo>
                <a:lnTo>
                  <a:pt x="2913496" y="412762"/>
                </a:lnTo>
                <a:lnTo>
                  <a:pt x="2907248" y="374595"/>
                </a:lnTo>
                <a:lnTo>
                  <a:pt x="2883924" y="315697"/>
                </a:lnTo>
                <a:lnTo>
                  <a:pt x="2847407" y="263866"/>
                </a:lnTo>
                <a:lnTo>
                  <a:pt x="2832388" y="249730"/>
                </a:lnTo>
                <a:close/>
              </a:path>
              <a:path w="3257550" h="697865">
                <a:moveTo>
                  <a:pt x="3109094" y="261039"/>
                </a:moveTo>
                <a:lnTo>
                  <a:pt x="3026165" y="261039"/>
                </a:lnTo>
                <a:lnTo>
                  <a:pt x="3026165" y="591814"/>
                </a:lnTo>
                <a:lnTo>
                  <a:pt x="3034646" y="637755"/>
                </a:lnTo>
                <a:lnTo>
                  <a:pt x="3058912" y="670031"/>
                </a:lnTo>
                <a:lnTo>
                  <a:pt x="3094782" y="688702"/>
                </a:lnTo>
                <a:lnTo>
                  <a:pt x="3137366" y="694533"/>
                </a:lnTo>
                <a:lnTo>
                  <a:pt x="3150382" y="694180"/>
                </a:lnTo>
                <a:lnTo>
                  <a:pt x="3198738" y="685934"/>
                </a:lnTo>
                <a:lnTo>
                  <a:pt x="3244797" y="668853"/>
                </a:lnTo>
                <a:lnTo>
                  <a:pt x="3257048" y="663435"/>
                </a:lnTo>
                <a:lnTo>
                  <a:pt x="3243477" y="618201"/>
                </a:lnTo>
                <a:lnTo>
                  <a:pt x="3164694" y="618201"/>
                </a:lnTo>
                <a:lnTo>
                  <a:pt x="3154210" y="617435"/>
                </a:lnTo>
                <a:lnTo>
                  <a:pt x="3119873" y="598528"/>
                </a:lnTo>
                <a:lnTo>
                  <a:pt x="3109094" y="566370"/>
                </a:lnTo>
                <a:lnTo>
                  <a:pt x="3109094" y="261039"/>
                </a:lnTo>
                <a:close/>
              </a:path>
              <a:path w="3257550" h="697865">
                <a:moveTo>
                  <a:pt x="3237258" y="597468"/>
                </a:moveTo>
                <a:lnTo>
                  <a:pt x="3199327" y="613430"/>
                </a:lnTo>
                <a:lnTo>
                  <a:pt x="3164694" y="618201"/>
                </a:lnTo>
                <a:lnTo>
                  <a:pt x="3243477" y="618201"/>
                </a:lnTo>
                <a:lnTo>
                  <a:pt x="3237258" y="597468"/>
                </a:lnTo>
                <a:close/>
              </a:path>
              <a:path w="3257550" h="697865">
                <a:moveTo>
                  <a:pt x="3219353" y="196014"/>
                </a:moveTo>
                <a:lnTo>
                  <a:pt x="2959256" y="196014"/>
                </a:lnTo>
                <a:lnTo>
                  <a:pt x="2959256" y="261039"/>
                </a:lnTo>
                <a:lnTo>
                  <a:pt x="3219353" y="261039"/>
                </a:lnTo>
                <a:lnTo>
                  <a:pt x="3219353" y="196014"/>
                </a:lnTo>
                <a:close/>
              </a:path>
              <a:path w="3257550" h="697865">
                <a:moveTo>
                  <a:pt x="3109094" y="32040"/>
                </a:moveTo>
                <a:lnTo>
                  <a:pt x="3026165" y="32040"/>
                </a:lnTo>
                <a:lnTo>
                  <a:pt x="3026165" y="196014"/>
                </a:lnTo>
                <a:lnTo>
                  <a:pt x="3109094" y="196014"/>
                </a:lnTo>
                <a:lnTo>
                  <a:pt x="3109094" y="32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0956" y="1821934"/>
            <a:ext cx="11517973" cy="8872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43426"/>
            <a:ext cx="7843359" cy="8754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9943" y="3151736"/>
            <a:ext cx="8376708" cy="523544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141" y="3151736"/>
            <a:ext cx="8376708" cy="523544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154049" y="8622774"/>
            <a:ext cx="1691639" cy="377190"/>
          </a:xfrm>
          <a:custGeom>
            <a:avLst/>
            <a:gdLst/>
            <a:ahLst/>
            <a:cxnLst/>
            <a:rect l="l" t="t" r="r" b="b"/>
            <a:pathLst>
              <a:path w="1691640" h="377190">
                <a:moveTo>
                  <a:pt x="260725" y="216223"/>
                </a:moveTo>
                <a:lnTo>
                  <a:pt x="214653" y="216223"/>
                </a:lnTo>
                <a:lnTo>
                  <a:pt x="214653" y="371716"/>
                </a:lnTo>
                <a:lnTo>
                  <a:pt x="260725" y="371716"/>
                </a:lnTo>
                <a:lnTo>
                  <a:pt x="260725" y="216223"/>
                </a:lnTo>
                <a:close/>
              </a:path>
              <a:path w="1691640" h="377190">
                <a:moveTo>
                  <a:pt x="45548" y="0"/>
                </a:moveTo>
                <a:lnTo>
                  <a:pt x="0" y="0"/>
                </a:lnTo>
                <a:lnTo>
                  <a:pt x="0" y="120415"/>
                </a:lnTo>
                <a:lnTo>
                  <a:pt x="7460" y="172507"/>
                </a:lnTo>
                <a:lnTo>
                  <a:pt x="29842" y="208370"/>
                </a:lnTo>
                <a:lnTo>
                  <a:pt x="67668" y="228788"/>
                </a:lnTo>
                <a:lnTo>
                  <a:pt x="121462" y="235594"/>
                </a:lnTo>
                <a:lnTo>
                  <a:pt x="131704" y="235431"/>
                </a:lnTo>
                <a:lnTo>
                  <a:pt x="176434" y="229443"/>
                </a:lnTo>
                <a:lnTo>
                  <a:pt x="214653" y="216223"/>
                </a:lnTo>
                <a:lnTo>
                  <a:pt x="260725" y="216223"/>
                </a:lnTo>
                <a:lnTo>
                  <a:pt x="260725" y="192664"/>
                </a:lnTo>
                <a:lnTo>
                  <a:pt x="129315" y="192664"/>
                </a:lnTo>
                <a:lnTo>
                  <a:pt x="108602" y="191519"/>
                </a:lnTo>
                <a:lnTo>
                  <a:pt x="64919" y="174340"/>
                </a:lnTo>
                <a:lnTo>
                  <a:pt x="46759" y="133994"/>
                </a:lnTo>
                <a:lnTo>
                  <a:pt x="45548" y="115179"/>
                </a:lnTo>
                <a:lnTo>
                  <a:pt x="45548" y="0"/>
                </a:lnTo>
                <a:close/>
              </a:path>
              <a:path w="1691640" h="377190">
                <a:moveTo>
                  <a:pt x="260725" y="0"/>
                </a:moveTo>
                <a:lnTo>
                  <a:pt x="214653" y="0"/>
                </a:lnTo>
                <a:lnTo>
                  <a:pt x="214653" y="174340"/>
                </a:lnTo>
                <a:lnTo>
                  <a:pt x="206734" y="178103"/>
                </a:lnTo>
                <a:lnTo>
                  <a:pt x="164163" y="189719"/>
                </a:lnTo>
                <a:lnTo>
                  <a:pt x="129315" y="192664"/>
                </a:lnTo>
                <a:lnTo>
                  <a:pt x="260725" y="192664"/>
                </a:lnTo>
                <a:lnTo>
                  <a:pt x="260725" y="0"/>
                </a:lnTo>
                <a:close/>
              </a:path>
              <a:path w="1691640" h="377190">
                <a:moveTo>
                  <a:pt x="388175" y="98949"/>
                </a:moveTo>
                <a:lnTo>
                  <a:pt x="342103" y="98949"/>
                </a:lnTo>
                <a:lnTo>
                  <a:pt x="342103" y="371716"/>
                </a:lnTo>
                <a:lnTo>
                  <a:pt x="386081" y="371716"/>
                </a:lnTo>
                <a:lnTo>
                  <a:pt x="431124" y="309938"/>
                </a:lnTo>
                <a:lnTo>
                  <a:pt x="388175" y="309938"/>
                </a:lnTo>
                <a:lnTo>
                  <a:pt x="388175" y="98949"/>
                </a:lnTo>
                <a:close/>
              </a:path>
              <a:path w="1691640" h="377190">
                <a:moveTo>
                  <a:pt x="582933" y="164916"/>
                </a:moveTo>
                <a:lnTo>
                  <a:pt x="536861" y="164916"/>
                </a:lnTo>
                <a:lnTo>
                  <a:pt x="536861" y="371716"/>
                </a:lnTo>
                <a:lnTo>
                  <a:pt x="582933" y="371716"/>
                </a:lnTo>
                <a:lnTo>
                  <a:pt x="582933" y="164916"/>
                </a:lnTo>
                <a:close/>
              </a:path>
              <a:path w="1691640" h="377190">
                <a:moveTo>
                  <a:pt x="582933" y="98426"/>
                </a:moveTo>
                <a:lnTo>
                  <a:pt x="541050" y="98426"/>
                </a:lnTo>
                <a:lnTo>
                  <a:pt x="388175" y="309938"/>
                </a:lnTo>
                <a:lnTo>
                  <a:pt x="431124" y="309938"/>
                </a:lnTo>
                <a:lnTo>
                  <a:pt x="536861" y="164916"/>
                </a:lnTo>
                <a:lnTo>
                  <a:pt x="582933" y="164916"/>
                </a:lnTo>
                <a:lnTo>
                  <a:pt x="582933" y="98426"/>
                </a:lnTo>
                <a:close/>
              </a:path>
              <a:path w="1691640" h="377190">
                <a:moveTo>
                  <a:pt x="776964" y="93714"/>
                </a:moveTo>
                <a:lnTo>
                  <a:pt x="738091" y="98557"/>
                </a:lnTo>
                <a:lnTo>
                  <a:pt x="689368" y="123327"/>
                </a:lnTo>
                <a:lnTo>
                  <a:pt x="655501" y="163869"/>
                </a:lnTo>
                <a:lnTo>
                  <a:pt x="639304" y="215602"/>
                </a:lnTo>
                <a:lnTo>
                  <a:pt x="638225" y="234547"/>
                </a:lnTo>
                <a:lnTo>
                  <a:pt x="638846" y="248748"/>
                </a:lnTo>
                <a:lnTo>
                  <a:pt x="648172" y="288996"/>
                </a:lnTo>
                <a:lnTo>
                  <a:pt x="668296" y="324237"/>
                </a:lnTo>
                <a:lnTo>
                  <a:pt x="697385" y="352345"/>
                </a:lnTo>
                <a:lnTo>
                  <a:pt x="734099" y="370767"/>
                </a:lnTo>
                <a:lnTo>
                  <a:pt x="777487" y="376951"/>
                </a:lnTo>
                <a:lnTo>
                  <a:pt x="791067" y="376395"/>
                </a:lnTo>
                <a:lnTo>
                  <a:pt x="828271" y="368051"/>
                </a:lnTo>
                <a:lnTo>
                  <a:pt x="868584" y="343968"/>
                </a:lnTo>
                <a:lnTo>
                  <a:pt x="875363" y="337162"/>
                </a:lnTo>
                <a:lnTo>
                  <a:pt x="776440" y="337162"/>
                </a:lnTo>
                <a:lnTo>
                  <a:pt x="764137" y="336311"/>
                </a:lnTo>
                <a:lnTo>
                  <a:pt x="720650" y="316155"/>
                </a:lnTo>
                <a:lnTo>
                  <a:pt x="692117" y="274795"/>
                </a:lnTo>
                <a:lnTo>
                  <a:pt x="685344" y="234547"/>
                </a:lnTo>
                <a:lnTo>
                  <a:pt x="686096" y="220313"/>
                </a:lnTo>
                <a:lnTo>
                  <a:pt x="697385" y="182716"/>
                </a:lnTo>
                <a:lnTo>
                  <a:pt x="729845" y="146592"/>
                </a:lnTo>
                <a:lnTo>
                  <a:pt x="775917" y="133503"/>
                </a:lnTo>
                <a:lnTo>
                  <a:pt x="873977" y="133503"/>
                </a:lnTo>
                <a:lnTo>
                  <a:pt x="873558" y="132980"/>
                </a:lnTo>
                <a:lnTo>
                  <a:pt x="831543" y="104021"/>
                </a:lnTo>
                <a:lnTo>
                  <a:pt x="796466" y="94859"/>
                </a:lnTo>
                <a:lnTo>
                  <a:pt x="776964" y="93714"/>
                </a:lnTo>
                <a:close/>
              </a:path>
              <a:path w="1691640" h="377190">
                <a:moveTo>
                  <a:pt x="849213" y="294755"/>
                </a:moveTo>
                <a:lnTo>
                  <a:pt x="821465" y="324728"/>
                </a:lnTo>
                <a:lnTo>
                  <a:pt x="784457" y="336802"/>
                </a:lnTo>
                <a:lnTo>
                  <a:pt x="776440" y="337162"/>
                </a:lnTo>
                <a:lnTo>
                  <a:pt x="875363" y="337162"/>
                </a:lnTo>
                <a:lnTo>
                  <a:pt x="876666" y="335853"/>
                </a:lnTo>
                <a:lnTo>
                  <a:pt x="883636" y="327215"/>
                </a:lnTo>
                <a:lnTo>
                  <a:pt x="889493" y="318053"/>
                </a:lnTo>
                <a:lnTo>
                  <a:pt x="894238" y="308367"/>
                </a:lnTo>
                <a:lnTo>
                  <a:pt x="849213" y="294755"/>
                </a:lnTo>
                <a:close/>
              </a:path>
              <a:path w="1691640" h="377190">
                <a:moveTo>
                  <a:pt x="873977" y="133503"/>
                </a:moveTo>
                <a:lnTo>
                  <a:pt x="775917" y="133503"/>
                </a:lnTo>
                <a:lnTo>
                  <a:pt x="787173" y="134190"/>
                </a:lnTo>
                <a:lnTo>
                  <a:pt x="797906" y="136252"/>
                </a:lnTo>
                <a:lnTo>
                  <a:pt x="834554" y="157194"/>
                </a:lnTo>
                <a:lnTo>
                  <a:pt x="847119" y="174340"/>
                </a:lnTo>
                <a:lnTo>
                  <a:pt x="892144" y="160204"/>
                </a:lnTo>
                <a:lnTo>
                  <a:pt x="883832" y="145807"/>
                </a:lnTo>
                <a:lnTo>
                  <a:pt x="873977" y="133503"/>
                </a:lnTo>
                <a:close/>
              </a:path>
              <a:path w="1691640" h="377190">
                <a:moveTo>
                  <a:pt x="1059003" y="139262"/>
                </a:moveTo>
                <a:lnTo>
                  <a:pt x="1012931" y="139262"/>
                </a:lnTo>
                <a:lnTo>
                  <a:pt x="1012931" y="371716"/>
                </a:lnTo>
                <a:lnTo>
                  <a:pt x="1059003" y="371716"/>
                </a:lnTo>
                <a:lnTo>
                  <a:pt x="1059003" y="139262"/>
                </a:lnTo>
                <a:close/>
              </a:path>
              <a:path w="1691640" h="377190">
                <a:moveTo>
                  <a:pt x="1153241" y="98426"/>
                </a:moveTo>
                <a:lnTo>
                  <a:pt x="918693" y="98426"/>
                </a:lnTo>
                <a:lnTo>
                  <a:pt x="918693" y="139262"/>
                </a:lnTo>
                <a:lnTo>
                  <a:pt x="1153241" y="139262"/>
                </a:lnTo>
                <a:lnTo>
                  <a:pt x="1153241" y="98426"/>
                </a:lnTo>
                <a:close/>
              </a:path>
              <a:path w="1691640" h="377190">
                <a:moveTo>
                  <a:pt x="1294806" y="207323"/>
                </a:moveTo>
                <a:lnTo>
                  <a:pt x="1247687" y="213213"/>
                </a:lnTo>
                <a:lnTo>
                  <a:pt x="1210647" y="230490"/>
                </a:lnTo>
                <a:lnTo>
                  <a:pt x="1181721" y="268316"/>
                </a:lnTo>
                <a:lnTo>
                  <a:pt x="1178056" y="292661"/>
                </a:lnTo>
                <a:lnTo>
                  <a:pt x="1178808" y="304179"/>
                </a:lnTo>
                <a:lnTo>
                  <a:pt x="1196707" y="344557"/>
                </a:lnTo>
                <a:lnTo>
                  <a:pt x="1234697" y="370767"/>
                </a:lnTo>
                <a:lnTo>
                  <a:pt x="1272294" y="376951"/>
                </a:lnTo>
                <a:lnTo>
                  <a:pt x="1286462" y="376166"/>
                </a:lnTo>
                <a:lnTo>
                  <a:pt x="1329360" y="364386"/>
                </a:lnTo>
                <a:lnTo>
                  <a:pt x="1363215" y="342397"/>
                </a:lnTo>
                <a:lnTo>
                  <a:pt x="1284335" y="342397"/>
                </a:lnTo>
                <a:lnTo>
                  <a:pt x="1274519" y="341907"/>
                </a:lnTo>
                <a:lnTo>
                  <a:pt x="1237740" y="325644"/>
                </a:lnTo>
                <a:lnTo>
                  <a:pt x="1222034" y="288996"/>
                </a:lnTo>
                <a:lnTo>
                  <a:pt x="1223375" y="277609"/>
                </a:lnTo>
                <a:lnTo>
                  <a:pt x="1255311" y="245116"/>
                </a:lnTo>
                <a:lnTo>
                  <a:pt x="1300565" y="237165"/>
                </a:lnTo>
                <a:lnTo>
                  <a:pt x="1415745" y="237165"/>
                </a:lnTo>
                <a:lnTo>
                  <a:pt x="1415745" y="218841"/>
                </a:lnTo>
                <a:lnTo>
                  <a:pt x="1369673" y="218841"/>
                </a:lnTo>
                <a:lnTo>
                  <a:pt x="1361525" y="216158"/>
                </a:lnTo>
                <a:lnTo>
                  <a:pt x="1352789" y="213867"/>
                </a:lnTo>
                <a:lnTo>
                  <a:pt x="1313654" y="208108"/>
                </a:lnTo>
                <a:lnTo>
                  <a:pt x="1304099" y="207519"/>
                </a:lnTo>
                <a:lnTo>
                  <a:pt x="1294806" y="207323"/>
                </a:lnTo>
                <a:close/>
              </a:path>
              <a:path w="1691640" h="377190">
                <a:moveTo>
                  <a:pt x="1416705" y="328785"/>
                </a:moveTo>
                <a:lnTo>
                  <a:pt x="1375956" y="328785"/>
                </a:lnTo>
                <a:lnTo>
                  <a:pt x="1377003" y="346062"/>
                </a:lnTo>
                <a:lnTo>
                  <a:pt x="1410510" y="373810"/>
                </a:lnTo>
                <a:lnTo>
                  <a:pt x="1412604" y="373810"/>
                </a:lnTo>
                <a:lnTo>
                  <a:pt x="1415221" y="373636"/>
                </a:lnTo>
                <a:lnTo>
                  <a:pt x="1418363" y="373287"/>
                </a:lnTo>
                <a:lnTo>
                  <a:pt x="1421853" y="372938"/>
                </a:lnTo>
                <a:lnTo>
                  <a:pt x="1425867" y="372414"/>
                </a:lnTo>
                <a:lnTo>
                  <a:pt x="1430404" y="371716"/>
                </a:lnTo>
                <a:lnTo>
                  <a:pt x="1430404" y="336115"/>
                </a:lnTo>
                <a:lnTo>
                  <a:pt x="1425169" y="335766"/>
                </a:lnTo>
                <a:lnTo>
                  <a:pt x="1421330" y="334370"/>
                </a:lnTo>
                <a:lnTo>
                  <a:pt x="1418886" y="331927"/>
                </a:lnTo>
                <a:lnTo>
                  <a:pt x="1416792" y="329134"/>
                </a:lnTo>
                <a:lnTo>
                  <a:pt x="1416705" y="328785"/>
                </a:lnTo>
                <a:close/>
              </a:path>
              <a:path w="1691640" h="377190">
                <a:moveTo>
                  <a:pt x="1415745" y="237165"/>
                </a:moveTo>
                <a:lnTo>
                  <a:pt x="1300565" y="237165"/>
                </a:lnTo>
                <a:lnTo>
                  <a:pt x="1309236" y="237394"/>
                </a:lnTo>
                <a:lnTo>
                  <a:pt x="1317973" y="238081"/>
                </a:lnTo>
                <a:lnTo>
                  <a:pt x="1361460" y="247309"/>
                </a:lnTo>
                <a:lnTo>
                  <a:pt x="1369673" y="250254"/>
                </a:lnTo>
                <a:lnTo>
                  <a:pt x="1369673" y="287774"/>
                </a:lnTo>
                <a:lnTo>
                  <a:pt x="1342580" y="324073"/>
                </a:lnTo>
                <a:lnTo>
                  <a:pt x="1305277" y="340303"/>
                </a:lnTo>
                <a:lnTo>
                  <a:pt x="1284335" y="342397"/>
                </a:lnTo>
                <a:lnTo>
                  <a:pt x="1363215" y="342397"/>
                </a:lnTo>
                <a:lnTo>
                  <a:pt x="1366368" y="339649"/>
                </a:lnTo>
                <a:lnTo>
                  <a:pt x="1375956" y="328785"/>
                </a:lnTo>
                <a:lnTo>
                  <a:pt x="1416705" y="328785"/>
                </a:lnTo>
                <a:lnTo>
                  <a:pt x="1415745" y="324946"/>
                </a:lnTo>
                <a:lnTo>
                  <a:pt x="1415745" y="237165"/>
                </a:lnTo>
                <a:close/>
              </a:path>
              <a:path w="1691640" h="377190">
                <a:moveTo>
                  <a:pt x="1392406" y="131409"/>
                </a:moveTo>
                <a:lnTo>
                  <a:pt x="1297424" y="131409"/>
                </a:lnTo>
                <a:lnTo>
                  <a:pt x="1313719" y="132554"/>
                </a:lnTo>
                <a:lnTo>
                  <a:pt x="1328051" y="135990"/>
                </a:lnTo>
                <a:lnTo>
                  <a:pt x="1359071" y="159484"/>
                </a:lnTo>
                <a:lnTo>
                  <a:pt x="1369673" y="198946"/>
                </a:lnTo>
                <a:lnTo>
                  <a:pt x="1369673" y="218841"/>
                </a:lnTo>
                <a:lnTo>
                  <a:pt x="1415745" y="218841"/>
                </a:lnTo>
                <a:lnTo>
                  <a:pt x="1415745" y="203658"/>
                </a:lnTo>
                <a:lnTo>
                  <a:pt x="1413847" y="179183"/>
                </a:lnTo>
                <a:lnTo>
                  <a:pt x="1408154" y="157586"/>
                </a:lnTo>
                <a:lnTo>
                  <a:pt x="1398664" y="138870"/>
                </a:lnTo>
                <a:lnTo>
                  <a:pt x="1392406" y="131409"/>
                </a:lnTo>
                <a:close/>
              </a:path>
              <a:path w="1691640" h="377190">
                <a:moveTo>
                  <a:pt x="1302659" y="93714"/>
                </a:moveTo>
                <a:lnTo>
                  <a:pt x="1260645" y="99015"/>
                </a:lnTo>
                <a:lnTo>
                  <a:pt x="1220463" y="114394"/>
                </a:lnTo>
                <a:lnTo>
                  <a:pt x="1193762" y="130362"/>
                </a:lnTo>
                <a:lnTo>
                  <a:pt x="1210516" y="162822"/>
                </a:lnTo>
                <a:lnTo>
                  <a:pt x="1221870" y="155688"/>
                </a:lnTo>
                <a:lnTo>
                  <a:pt x="1232897" y="149471"/>
                </a:lnTo>
                <a:lnTo>
                  <a:pt x="1275304" y="133503"/>
                </a:lnTo>
                <a:lnTo>
                  <a:pt x="1297424" y="131409"/>
                </a:lnTo>
                <a:lnTo>
                  <a:pt x="1392406" y="131409"/>
                </a:lnTo>
                <a:lnTo>
                  <a:pt x="1385379" y="123032"/>
                </a:lnTo>
                <a:lnTo>
                  <a:pt x="1368822" y="110206"/>
                </a:lnTo>
                <a:lnTo>
                  <a:pt x="1349517" y="101044"/>
                </a:lnTo>
                <a:lnTo>
                  <a:pt x="1327462" y="95546"/>
                </a:lnTo>
                <a:lnTo>
                  <a:pt x="1302659" y="93714"/>
                </a:lnTo>
                <a:close/>
              </a:path>
              <a:path w="1691640" h="377190">
                <a:moveTo>
                  <a:pt x="1691502" y="97902"/>
                </a:moveTo>
                <a:lnTo>
                  <a:pt x="1579463" y="97902"/>
                </a:lnTo>
                <a:lnTo>
                  <a:pt x="1566014" y="98589"/>
                </a:lnTo>
                <a:lnTo>
                  <a:pt x="1521121" y="114885"/>
                </a:lnTo>
                <a:lnTo>
                  <a:pt x="1493798" y="148522"/>
                </a:lnTo>
                <a:lnTo>
                  <a:pt x="1487319" y="182193"/>
                </a:lnTo>
                <a:lnTo>
                  <a:pt x="1488334" y="198357"/>
                </a:lnTo>
                <a:lnTo>
                  <a:pt x="1503549" y="236642"/>
                </a:lnTo>
                <a:lnTo>
                  <a:pt x="1546480" y="261772"/>
                </a:lnTo>
                <a:lnTo>
                  <a:pt x="1468995" y="371716"/>
                </a:lnTo>
                <a:lnTo>
                  <a:pt x="1519779" y="371716"/>
                </a:lnTo>
                <a:lnTo>
                  <a:pt x="1592028" y="269101"/>
                </a:lnTo>
                <a:lnTo>
                  <a:pt x="1691502" y="269101"/>
                </a:lnTo>
                <a:lnTo>
                  <a:pt x="1691502" y="235071"/>
                </a:lnTo>
                <a:lnTo>
                  <a:pt x="1582604" y="235071"/>
                </a:lnTo>
                <a:lnTo>
                  <a:pt x="1571283" y="234122"/>
                </a:lnTo>
                <a:lnTo>
                  <a:pt x="1536925" y="203135"/>
                </a:lnTo>
                <a:lnTo>
                  <a:pt x="1533915" y="183240"/>
                </a:lnTo>
                <a:lnTo>
                  <a:pt x="1534831" y="172998"/>
                </a:lnTo>
                <a:lnTo>
                  <a:pt x="1565720" y="137561"/>
                </a:lnTo>
                <a:lnTo>
                  <a:pt x="1587840" y="134027"/>
                </a:lnTo>
                <a:lnTo>
                  <a:pt x="1691502" y="134027"/>
                </a:lnTo>
                <a:lnTo>
                  <a:pt x="1691502" y="97902"/>
                </a:lnTo>
                <a:close/>
              </a:path>
              <a:path w="1691640" h="377190">
                <a:moveTo>
                  <a:pt x="1691502" y="269101"/>
                </a:moveTo>
                <a:lnTo>
                  <a:pt x="1645430" y="269101"/>
                </a:lnTo>
                <a:lnTo>
                  <a:pt x="1645430" y="371716"/>
                </a:lnTo>
                <a:lnTo>
                  <a:pt x="1691502" y="371716"/>
                </a:lnTo>
                <a:lnTo>
                  <a:pt x="1691502" y="269101"/>
                </a:lnTo>
                <a:close/>
              </a:path>
              <a:path w="1691640" h="377190">
                <a:moveTo>
                  <a:pt x="1691502" y="134027"/>
                </a:moveTo>
                <a:lnTo>
                  <a:pt x="1645430" y="134027"/>
                </a:lnTo>
                <a:lnTo>
                  <a:pt x="1645430" y="235071"/>
                </a:lnTo>
                <a:lnTo>
                  <a:pt x="1691502" y="235071"/>
                </a:lnTo>
                <a:lnTo>
                  <a:pt x="1691502" y="134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1572" y="8494505"/>
            <a:ext cx="3282904" cy="485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35887"/>
            <a:ext cx="9617934" cy="87735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655" y="2837609"/>
            <a:ext cx="9423796" cy="801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2050" y="2837609"/>
            <a:ext cx="9423796" cy="79588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08" y="935887"/>
            <a:ext cx="9524064" cy="87735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655" y="2837609"/>
            <a:ext cx="9423796" cy="78188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9943" y="2837609"/>
            <a:ext cx="9034734" cy="7811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408" y="943426"/>
            <a:ext cx="5056505" cy="875665"/>
          </a:xfrm>
          <a:custGeom>
            <a:avLst/>
            <a:gdLst/>
            <a:ahLst/>
            <a:cxnLst/>
            <a:rect l="l" t="t" r="r" b="b"/>
            <a:pathLst>
              <a:path w="5056505" h="875664">
                <a:moveTo>
                  <a:pt x="278944" y="0"/>
                </a:moveTo>
                <a:lnTo>
                  <a:pt x="0" y="0"/>
                </a:lnTo>
                <a:lnTo>
                  <a:pt x="0" y="669089"/>
                </a:lnTo>
                <a:lnTo>
                  <a:pt x="84814" y="669089"/>
                </a:lnTo>
                <a:lnTo>
                  <a:pt x="84814" y="428782"/>
                </a:lnTo>
                <a:lnTo>
                  <a:pt x="284598" y="428782"/>
                </a:lnTo>
                <a:lnTo>
                  <a:pt x="340199" y="421243"/>
                </a:lnTo>
                <a:lnTo>
                  <a:pt x="388260" y="398626"/>
                </a:lnTo>
                <a:lnTo>
                  <a:pt x="427604" y="363051"/>
                </a:lnTo>
                <a:lnTo>
                  <a:pt x="434896" y="353392"/>
                </a:lnTo>
                <a:lnTo>
                  <a:pt x="84814" y="353392"/>
                </a:lnTo>
                <a:lnTo>
                  <a:pt x="84814" y="75390"/>
                </a:lnTo>
                <a:lnTo>
                  <a:pt x="430301" y="75390"/>
                </a:lnTo>
                <a:lnTo>
                  <a:pt x="424070" y="67851"/>
                </a:lnTo>
                <a:lnTo>
                  <a:pt x="394385" y="40051"/>
                </a:lnTo>
                <a:lnTo>
                  <a:pt x="359989" y="18847"/>
                </a:lnTo>
                <a:lnTo>
                  <a:pt x="321351" y="4711"/>
                </a:lnTo>
                <a:lnTo>
                  <a:pt x="300619" y="1177"/>
                </a:lnTo>
                <a:lnTo>
                  <a:pt x="278944" y="0"/>
                </a:lnTo>
                <a:close/>
              </a:path>
              <a:path w="5056505" h="875664">
                <a:moveTo>
                  <a:pt x="430301" y="75390"/>
                </a:moveTo>
                <a:lnTo>
                  <a:pt x="274232" y="75390"/>
                </a:lnTo>
                <a:lnTo>
                  <a:pt x="290370" y="76509"/>
                </a:lnTo>
                <a:lnTo>
                  <a:pt x="305802" y="79866"/>
                </a:lnTo>
                <a:lnTo>
                  <a:pt x="347561" y="103131"/>
                </a:lnTo>
                <a:lnTo>
                  <a:pt x="378836" y="143241"/>
                </a:lnTo>
                <a:lnTo>
                  <a:pt x="394739" y="194660"/>
                </a:lnTo>
                <a:lnTo>
                  <a:pt x="395799" y="213920"/>
                </a:lnTo>
                <a:lnTo>
                  <a:pt x="394857" y="232414"/>
                </a:lnTo>
                <a:lnTo>
                  <a:pt x="380721" y="283656"/>
                </a:lnTo>
                <a:lnTo>
                  <a:pt x="352626" y="324296"/>
                </a:lnTo>
                <a:lnTo>
                  <a:pt x="312398" y="348680"/>
                </a:lnTo>
                <a:lnTo>
                  <a:pt x="279886" y="353392"/>
                </a:lnTo>
                <a:lnTo>
                  <a:pt x="434896" y="353392"/>
                </a:lnTo>
                <a:lnTo>
                  <a:pt x="457054" y="318524"/>
                </a:lnTo>
                <a:lnTo>
                  <a:pt x="475430" y="267400"/>
                </a:lnTo>
                <a:lnTo>
                  <a:pt x="481556" y="213920"/>
                </a:lnTo>
                <a:lnTo>
                  <a:pt x="480613" y="194248"/>
                </a:lnTo>
                <a:lnTo>
                  <a:pt x="473074" y="155610"/>
                </a:lnTo>
                <a:lnTo>
                  <a:pt x="458173" y="117856"/>
                </a:lnTo>
                <a:lnTo>
                  <a:pt x="436969" y="83459"/>
                </a:lnTo>
                <a:lnTo>
                  <a:pt x="430301" y="75390"/>
                </a:lnTo>
                <a:close/>
              </a:path>
              <a:path w="5056505" h="875664">
                <a:moveTo>
                  <a:pt x="792585" y="168685"/>
                </a:moveTo>
                <a:lnTo>
                  <a:pt x="723084" y="177402"/>
                </a:lnTo>
                <a:lnTo>
                  <a:pt x="661594" y="203554"/>
                </a:lnTo>
                <a:lnTo>
                  <a:pt x="611177" y="244076"/>
                </a:lnTo>
                <a:lnTo>
                  <a:pt x="573011" y="295907"/>
                </a:lnTo>
                <a:lnTo>
                  <a:pt x="548980" y="356455"/>
                </a:lnTo>
                <a:lnTo>
                  <a:pt x="541191" y="419358"/>
                </a:lnTo>
                <a:lnTo>
                  <a:pt x="541080" y="425641"/>
                </a:lnTo>
                <a:lnTo>
                  <a:pt x="542089" y="448690"/>
                </a:lnTo>
                <a:lnTo>
                  <a:pt x="551041" y="497694"/>
                </a:lnTo>
                <a:lnTo>
                  <a:pt x="569182" y="543576"/>
                </a:lnTo>
                <a:lnTo>
                  <a:pt x="595098" y="584569"/>
                </a:lnTo>
                <a:lnTo>
                  <a:pt x="628375" y="619673"/>
                </a:lnTo>
                <a:lnTo>
                  <a:pt x="667955" y="647473"/>
                </a:lnTo>
                <a:lnTo>
                  <a:pt x="713543" y="667381"/>
                </a:lnTo>
                <a:lnTo>
                  <a:pt x="764431" y="677276"/>
                </a:lnTo>
                <a:lnTo>
                  <a:pt x="791643" y="678513"/>
                </a:lnTo>
                <a:lnTo>
                  <a:pt x="816144" y="677512"/>
                </a:lnTo>
                <a:lnTo>
                  <a:pt x="862321" y="669501"/>
                </a:lnTo>
                <a:lnTo>
                  <a:pt x="904905" y="653717"/>
                </a:lnTo>
                <a:lnTo>
                  <a:pt x="942129" y="631571"/>
                </a:lnTo>
                <a:lnTo>
                  <a:pt x="960382" y="616316"/>
                </a:lnTo>
                <a:lnTo>
                  <a:pt x="794470" y="616316"/>
                </a:lnTo>
                <a:lnTo>
                  <a:pt x="773620" y="615020"/>
                </a:lnTo>
                <a:lnTo>
                  <a:pt x="734040" y="604654"/>
                </a:lnTo>
                <a:lnTo>
                  <a:pt x="697758" y="583804"/>
                </a:lnTo>
                <a:lnTo>
                  <a:pt x="667602" y="554590"/>
                </a:lnTo>
                <a:lnTo>
                  <a:pt x="644867" y="517660"/>
                </a:lnTo>
                <a:lnTo>
                  <a:pt x="631674" y="474782"/>
                </a:lnTo>
                <a:lnTo>
                  <a:pt x="628611" y="451399"/>
                </a:lnTo>
                <a:lnTo>
                  <a:pt x="1036661" y="451399"/>
                </a:lnTo>
                <a:lnTo>
                  <a:pt x="1037290" y="448258"/>
                </a:lnTo>
                <a:lnTo>
                  <a:pt x="1037604" y="443860"/>
                </a:lnTo>
                <a:lnTo>
                  <a:pt x="1037604" y="438206"/>
                </a:lnTo>
                <a:lnTo>
                  <a:pt x="1038232" y="431924"/>
                </a:lnTo>
                <a:lnTo>
                  <a:pt x="1038546" y="425641"/>
                </a:lnTo>
                <a:lnTo>
                  <a:pt x="1038546" y="419358"/>
                </a:lnTo>
                <a:lnTo>
                  <a:pt x="1037019" y="393914"/>
                </a:lnTo>
                <a:lnTo>
                  <a:pt x="625784" y="393914"/>
                </a:lnTo>
                <a:lnTo>
                  <a:pt x="628847" y="370590"/>
                </a:lnTo>
                <a:lnTo>
                  <a:pt x="642040" y="328183"/>
                </a:lnTo>
                <a:lnTo>
                  <a:pt x="664775" y="291725"/>
                </a:lnTo>
                <a:lnTo>
                  <a:pt x="694931" y="262982"/>
                </a:lnTo>
                <a:lnTo>
                  <a:pt x="731271" y="242544"/>
                </a:lnTo>
                <a:lnTo>
                  <a:pt x="771323" y="232178"/>
                </a:lnTo>
                <a:lnTo>
                  <a:pt x="792585" y="230883"/>
                </a:lnTo>
                <a:lnTo>
                  <a:pt x="955911" y="230883"/>
                </a:lnTo>
                <a:lnTo>
                  <a:pt x="947901" y="223343"/>
                </a:lnTo>
                <a:lnTo>
                  <a:pt x="921691" y="204496"/>
                </a:lnTo>
                <a:lnTo>
                  <a:pt x="893125" y="188829"/>
                </a:lnTo>
                <a:lnTo>
                  <a:pt x="862086" y="177638"/>
                </a:lnTo>
                <a:lnTo>
                  <a:pt x="828572" y="170924"/>
                </a:lnTo>
                <a:lnTo>
                  <a:pt x="792585" y="168685"/>
                </a:lnTo>
                <a:close/>
              </a:path>
              <a:path w="5056505" h="875664">
                <a:moveTo>
                  <a:pt x="934884" y="534329"/>
                </a:moveTo>
                <a:lnTo>
                  <a:pt x="913445" y="567548"/>
                </a:lnTo>
                <a:lnTo>
                  <a:pt x="879284" y="593699"/>
                </a:lnTo>
                <a:lnTo>
                  <a:pt x="838290" y="610662"/>
                </a:lnTo>
                <a:lnTo>
                  <a:pt x="794470" y="616316"/>
                </a:lnTo>
                <a:lnTo>
                  <a:pt x="960382" y="616316"/>
                </a:lnTo>
                <a:lnTo>
                  <a:pt x="973463" y="603594"/>
                </a:lnTo>
                <a:lnTo>
                  <a:pt x="986480" y="588044"/>
                </a:lnTo>
                <a:lnTo>
                  <a:pt x="997494" y="571553"/>
                </a:lnTo>
                <a:lnTo>
                  <a:pt x="1006505" y="554119"/>
                </a:lnTo>
                <a:lnTo>
                  <a:pt x="934884" y="534329"/>
                </a:lnTo>
                <a:close/>
              </a:path>
              <a:path w="5056505" h="875664">
                <a:moveTo>
                  <a:pt x="955911" y="230883"/>
                </a:moveTo>
                <a:lnTo>
                  <a:pt x="792585" y="230883"/>
                </a:lnTo>
                <a:lnTo>
                  <a:pt x="814260" y="232178"/>
                </a:lnTo>
                <a:lnTo>
                  <a:pt x="834992" y="236066"/>
                </a:lnTo>
                <a:lnTo>
                  <a:pt x="873630" y="251615"/>
                </a:lnTo>
                <a:lnTo>
                  <a:pt x="907084" y="276352"/>
                </a:lnTo>
                <a:lnTo>
                  <a:pt x="933942" y="309100"/>
                </a:lnTo>
                <a:lnTo>
                  <a:pt x="952554" y="348680"/>
                </a:lnTo>
                <a:lnTo>
                  <a:pt x="961271" y="393914"/>
                </a:lnTo>
                <a:lnTo>
                  <a:pt x="1037019" y="393914"/>
                </a:lnTo>
                <a:lnTo>
                  <a:pt x="1030771" y="355748"/>
                </a:lnTo>
                <a:lnTo>
                  <a:pt x="1007448" y="296849"/>
                </a:lnTo>
                <a:lnTo>
                  <a:pt x="970930" y="245018"/>
                </a:lnTo>
                <a:lnTo>
                  <a:pt x="955911" y="230883"/>
                </a:lnTo>
                <a:close/>
              </a:path>
              <a:path w="5056505" h="875664">
                <a:moveTo>
                  <a:pt x="1155232" y="543753"/>
                </a:moveTo>
                <a:lnTo>
                  <a:pt x="1087380" y="573909"/>
                </a:lnTo>
                <a:lnTo>
                  <a:pt x="1101987" y="596644"/>
                </a:lnTo>
                <a:lnTo>
                  <a:pt x="1119421" y="616787"/>
                </a:lnTo>
                <a:lnTo>
                  <a:pt x="1162771" y="649299"/>
                </a:lnTo>
                <a:lnTo>
                  <a:pt x="1218136" y="669089"/>
                </a:lnTo>
                <a:lnTo>
                  <a:pt x="1284338" y="675686"/>
                </a:lnTo>
                <a:lnTo>
                  <a:pt x="1311313" y="674626"/>
                </a:lnTo>
                <a:lnTo>
                  <a:pt x="1360317" y="666144"/>
                </a:lnTo>
                <a:lnTo>
                  <a:pt x="1402430" y="649299"/>
                </a:lnTo>
                <a:lnTo>
                  <a:pt x="1435884" y="624797"/>
                </a:lnTo>
                <a:lnTo>
                  <a:pt x="1450454" y="607834"/>
                </a:lnTo>
                <a:lnTo>
                  <a:pt x="1280568" y="607834"/>
                </a:lnTo>
                <a:lnTo>
                  <a:pt x="1258776" y="606774"/>
                </a:lnTo>
                <a:lnTo>
                  <a:pt x="1220138" y="598293"/>
                </a:lnTo>
                <a:lnTo>
                  <a:pt x="1175729" y="570610"/>
                </a:lnTo>
                <a:lnTo>
                  <a:pt x="1164597" y="558006"/>
                </a:lnTo>
                <a:lnTo>
                  <a:pt x="1155232" y="543753"/>
                </a:lnTo>
                <a:close/>
              </a:path>
              <a:path w="5056505" h="875664">
                <a:moveTo>
                  <a:pt x="1430345" y="237479"/>
                </a:moveTo>
                <a:lnTo>
                  <a:pt x="1278684" y="237479"/>
                </a:lnTo>
                <a:lnTo>
                  <a:pt x="1300771" y="238775"/>
                </a:lnTo>
                <a:lnTo>
                  <a:pt x="1319913" y="242662"/>
                </a:lnTo>
                <a:lnTo>
                  <a:pt x="1359669" y="268931"/>
                </a:lnTo>
                <a:lnTo>
                  <a:pt x="1372922" y="310985"/>
                </a:lnTo>
                <a:lnTo>
                  <a:pt x="1372333" y="321115"/>
                </a:lnTo>
                <a:lnTo>
                  <a:pt x="1358786" y="356749"/>
                </a:lnTo>
                <a:lnTo>
                  <a:pt x="1322740" y="383077"/>
                </a:lnTo>
                <a:lnTo>
                  <a:pt x="1304128" y="385433"/>
                </a:lnTo>
                <a:lnTo>
                  <a:pt x="1251355" y="385433"/>
                </a:lnTo>
                <a:lnTo>
                  <a:pt x="1251355" y="440091"/>
                </a:lnTo>
                <a:lnTo>
                  <a:pt x="1301301" y="440091"/>
                </a:lnTo>
                <a:lnTo>
                  <a:pt x="1322622" y="441917"/>
                </a:lnTo>
                <a:lnTo>
                  <a:pt x="1371037" y="463650"/>
                </a:lnTo>
                <a:lnTo>
                  <a:pt x="1394891" y="504114"/>
                </a:lnTo>
                <a:lnTo>
                  <a:pt x="1396481" y="521136"/>
                </a:lnTo>
                <a:lnTo>
                  <a:pt x="1394537" y="539924"/>
                </a:lnTo>
                <a:lnTo>
                  <a:pt x="1365383" y="584275"/>
                </a:lnTo>
                <a:lnTo>
                  <a:pt x="1328630" y="601945"/>
                </a:lnTo>
                <a:lnTo>
                  <a:pt x="1280568" y="607834"/>
                </a:lnTo>
                <a:lnTo>
                  <a:pt x="1450454" y="607834"/>
                </a:lnTo>
                <a:lnTo>
                  <a:pt x="1459974" y="592874"/>
                </a:lnTo>
                <a:lnTo>
                  <a:pt x="1467631" y="574380"/>
                </a:lnTo>
                <a:lnTo>
                  <a:pt x="1472225" y="554237"/>
                </a:lnTo>
                <a:lnTo>
                  <a:pt x="1473756" y="532444"/>
                </a:lnTo>
                <a:lnTo>
                  <a:pt x="1472284" y="511064"/>
                </a:lnTo>
                <a:lnTo>
                  <a:pt x="1460504" y="472897"/>
                </a:lnTo>
                <a:lnTo>
                  <a:pt x="1437121" y="440856"/>
                </a:lnTo>
                <a:lnTo>
                  <a:pt x="1403196" y="417768"/>
                </a:lnTo>
                <a:lnTo>
                  <a:pt x="1382345" y="409935"/>
                </a:lnTo>
                <a:lnTo>
                  <a:pt x="1397364" y="401512"/>
                </a:lnTo>
                <a:lnTo>
                  <a:pt x="1430407" y="365643"/>
                </a:lnTo>
                <a:lnTo>
                  <a:pt x="1446309" y="317758"/>
                </a:lnTo>
                <a:lnTo>
                  <a:pt x="1447370" y="300619"/>
                </a:lnTo>
                <a:lnTo>
                  <a:pt x="1446015" y="280652"/>
                </a:lnTo>
                <a:lnTo>
                  <a:pt x="1441951" y="262217"/>
                </a:lnTo>
                <a:lnTo>
                  <a:pt x="1435178" y="245313"/>
                </a:lnTo>
                <a:lnTo>
                  <a:pt x="1430345" y="237479"/>
                </a:lnTo>
                <a:close/>
              </a:path>
              <a:path w="5056505" h="875664">
                <a:moveTo>
                  <a:pt x="1282453" y="169628"/>
                </a:moveTo>
                <a:lnTo>
                  <a:pt x="1225910" y="175989"/>
                </a:lnTo>
                <a:lnTo>
                  <a:pt x="1176907" y="195072"/>
                </a:lnTo>
                <a:lnTo>
                  <a:pt x="1137798" y="224521"/>
                </a:lnTo>
                <a:lnTo>
                  <a:pt x="1109055" y="263866"/>
                </a:lnTo>
                <a:lnTo>
                  <a:pt x="1172195" y="297791"/>
                </a:lnTo>
                <a:lnTo>
                  <a:pt x="1180794" y="283656"/>
                </a:lnTo>
                <a:lnTo>
                  <a:pt x="1190571" y="271405"/>
                </a:lnTo>
                <a:lnTo>
                  <a:pt x="1227618" y="245961"/>
                </a:lnTo>
                <a:lnTo>
                  <a:pt x="1278684" y="237479"/>
                </a:lnTo>
                <a:lnTo>
                  <a:pt x="1430345" y="237479"/>
                </a:lnTo>
                <a:lnTo>
                  <a:pt x="1425695" y="229940"/>
                </a:lnTo>
                <a:lnTo>
                  <a:pt x="1385055" y="194071"/>
                </a:lnTo>
                <a:lnTo>
                  <a:pt x="1348184" y="178639"/>
                </a:lnTo>
                <a:lnTo>
                  <a:pt x="1305777" y="170629"/>
                </a:lnTo>
                <a:lnTo>
                  <a:pt x="1282453" y="169628"/>
                </a:lnTo>
                <a:close/>
              </a:path>
              <a:path w="5056505" h="875664">
                <a:moveTo>
                  <a:pt x="1596950" y="800080"/>
                </a:moveTo>
                <a:lnTo>
                  <a:pt x="1568679" y="856623"/>
                </a:lnTo>
                <a:lnTo>
                  <a:pt x="1577101" y="861040"/>
                </a:lnTo>
                <a:lnTo>
                  <a:pt x="1585406" y="864868"/>
                </a:lnTo>
                <a:lnTo>
                  <a:pt x="1626576" y="875176"/>
                </a:lnTo>
                <a:lnTo>
                  <a:pt x="1634645" y="875470"/>
                </a:lnTo>
                <a:lnTo>
                  <a:pt x="1648192" y="874587"/>
                </a:lnTo>
                <a:lnTo>
                  <a:pt x="1687419" y="861335"/>
                </a:lnTo>
                <a:lnTo>
                  <a:pt x="1723465" y="832180"/>
                </a:lnTo>
                <a:lnTo>
                  <a:pt x="1741339" y="809504"/>
                </a:lnTo>
                <a:lnTo>
                  <a:pt x="1623965" y="809504"/>
                </a:lnTo>
                <a:lnTo>
                  <a:pt x="1618625" y="808561"/>
                </a:lnTo>
                <a:lnTo>
                  <a:pt x="1612971" y="806677"/>
                </a:lnTo>
                <a:lnTo>
                  <a:pt x="1607945" y="805420"/>
                </a:lnTo>
                <a:lnTo>
                  <a:pt x="1602604" y="803221"/>
                </a:lnTo>
                <a:lnTo>
                  <a:pt x="1596950" y="800080"/>
                </a:lnTo>
                <a:close/>
              </a:path>
              <a:path w="5056505" h="875664">
                <a:moveTo>
                  <a:pt x="1605432" y="177167"/>
                </a:moveTo>
                <a:lnTo>
                  <a:pt x="1517790" y="177167"/>
                </a:lnTo>
                <a:lnTo>
                  <a:pt x="1733595" y="664377"/>
                </a:lnTo>
                <a:lnTo>
                  <a:pt x="1710036" y="723747"/>
                </a:lnTo>
                <a:lnTo>
                  <a:pt x="1691424" y="761442"/>
                </a:lnTo>
                <a:lnTo>
                  <a:pt x="1661327" y="797312"/>
                </a:lnTo>
                <a:lnTo>
                  <a:pt x="1628991" y="809504"/>
                </a:lnTo>
                <a:lnTo>
                  <a:pt x="1741339" y="809504"/>
                </a:lnTo>
                <a:lnTo>
                  <a:pt x="1764399" y="769453"/>
                </a:lnTo>
                <a:lnTo>
                  <a:pt x="1839089" y="585217"/>
                </a:lnTo>
                <a:lnTo>
                  <a:pt x="1771291" y="585217"/>
                </a:lnTo>
                <a:lnTo>
                  <a:pt x="1605432" y="177167"/>
                </a:lnTo>
                <a:close/>
              </a:path>
              <a:path w="5056505" h="875664">
                <a:moveTo>
                  <a:pt x="2003116" y="177167"/>
                </a:moveTo>
                <a:lnTo>
                  <a:pt x="1921129" y="177167"/>
                </a:lnTo>
                <a:lnTo>
                  <a:pt x="1771291" y="585217"/>
                </a:lnTo>
                <a:lnTo>
                  <a:pt x="1839089" y="585217"/>
                </a:lnTo>
                <a:lnTo>
                  <a:pt x="2003116" y="177167"/>
                </a:lnTo>
                <a:close/>
              </a:path>
              <a:path w="5056505" h="875664">
                <a:moveTo>
                  <a:pt x="2497792" y="177167"/>
                </a:moveTo>
                <a:lnTo>
                  <a:pt x="2163247" y="177167"/>
                </a:lnTo>
                <a:lnTo>
                  <a:pt x="2157593" y="319466"/>
                </a:lnTo>
                <a:lnTo>
                  <a:pt x="2155767" y="359576"/>
                </a:lnTo>
                <a:lnTo>
                  <a:pt x="2149641" y="428841"/>
                </a:lnTo>
                <a:lnTo>
                  <a:pt x="2140689" y="483440"/>
                </a:lnTo>
                <a:lnTo>
                  <a:pt x="2128909" y="525847"/>
                </a:lnTo>
                <a:lnTo>
                  <a:pt x="2105526" y="568726"/>
                </a:lnTo>
                <a:lnTo>
                  <a:pt x="2066653" y="595348"/>
                </a:lnTo>
                <a:lnTo>
                  <a:pt x="2043565" y="598411"/>
                </a:lnTo>
                <a:lnTo>
                  <a:pt x="2043565" y="672859"/>
                </a:lnTo>
                <a:lnTo>
                  <a:pt x="2085972" y="668618"/>
                </a:lnTo>
                <a:lnTo>
                  <a:pt x="2122724" y="655896"/>
                </a:lnTo>
                <a:lnTo>
                  <a:pt x="2154765" y="633514"/>
                </a:lnTo>
                <a:lnTo>
                  <a:pt x="2181152" y="600295"/>
                </a:lnTo>
                <a:lnTo>
                  <a:pt x="2202120" y="554590"/>
                </a:lnTo>
                <a:lnTo>
                  <a:pt x="2217905" y="494749"/>
                </a:lnTo>
                <a:lnTo>
                  <a:pt x="2228742" y="419358"/>
                </a:lnTo>
                <a:lnTo>
                  <a:pt x="2232394" y="375302"/>
                </a:lnTo>
                <a:lnTo>
                  <a:pt x="2234868" y="327005"/>
                </a:lnTo>
                <a:lnTo>
                  <a:pt x="2236752" y="250672"/>
                </a:lnTo>
                <a:lnTo>
                  <a:pt x="2497792" y="250672"/>
                </a:lnTo>
                <a:lnTo>
                  <a:pt x="2497792" y="177167"/>
                </a:lnTo>
                <a:close/>
              </a:path>
              <a:path w="5056505" h="875664">
                <a:moveTo>
                  <a:pt x="2497792" y="250672"/>
                </a:moveTo>
                <a:lnTo>
                  <a:pt x="2414862" y="250672"/>
                </a:lnTo>
                <a:lnTo>
                  <a:pt x="2414862" y="669089"/>
                </a:lnTo>
                <a:lnTo>
                  <a:pt x="2497792" y="669089"/>
                </a:lnTo>
                <a:lnTo>
                  <a:pt x="2497792" y="250672"/>
                </a:lnTo>
                <a:close/>
              </a:path>
              <a:path w="5056505" h="875664">
                <a:moveTo>
                  <a:pt x="2713714" y="177167"/>
                </a:moveTo>
                <a:lnTo>
                  <a:pt x="2630785" y="177167"/>
                </a:lnTo>
                <a:lnTo>
                  <a:pt x="2630785" y="669089"/>
                </a:lnTo>
                <a:lnTo>
                  <a:pt x="2841878" y="669089"/>
                </a:lnTo>
                <a:lnTo>
                  <a:pt x="2868971" y="667734"/>
                </a:lnTo>
                <a:lnTo>
                  <a:pt x="2916090" y="656897"/>
                </a:lnTo>
                <a:lnTo>
                  <a:pt x="2953785" y="635576"/>
                </a:lnTo>
                <a:lnTo>
                  <a:pt x="2982057" y="605891"/>
                </a:lnTo>
                <a:lnTo>
                  <a:pt x="2983142" y="604065"/>
                </a:lnTo>
                <a:lnTo>
                  <a:pt x="2713714" y="604065"/>
                </a:lnTo>
                <a:lnTo>
                  <a:pt x="2713714" y="409935"/>
                </a:lnTo>
                <a:lnTo>
                  <a:pt x="2984761" y="409935"/>
                </a:lnTo>
                <a:lnTo>
                  <a:pt x="2967214" y="389202"/>
                </a:lnTo>
                <a:lnTo>
                  <a:pt x="2942418" y="369825"/>
                </a:lnTo>
                <a:lnTo>
                  <a:pt x="2912321" y="355983"/>
                </a:lnTo>
                <a:lnTo>
                  <a:pt x="2876923" y="347679"/>
                </a:lnTo>
                <a:lnTo>
                  <a:pt x="2836224" y="344910"/>
                </a:lnTo>
                <a:lnTo>
                  <a:pt x="2713714" y="344910"/>
                </a:lnTo>
                <a:lnTo>
                  <a:pt x="2713714" y="177167"/>
                </a:lnTo>
                <a:close/>
              </a:path>
              <a:path w="5056505" h="875664">
                <a:moveTo>
                  <a:pt x="2984761" y="409935"/>
                </a:moveTo>
                <a:lnTo>
                  <a:pt x="2828685" y="409935"/>
                </a:lnTo>
                <a:lnTo>
                  <a:pt x="2846531" y="410759"/>
                </a:lnTo>
                <a:lnTo>
                  <a:pt x="2862375" y="413233"/>
                </a:lnTo>
                <a:lnTo>
                  <a:pt x="2898126" y="430255"/>
                </a:lnTo>
                <a:lnTo>
                  <a:pt x="2923276" y="469069"/>
                </a:lnTo>
                <a:lnTo>
                  <a:pt x="2928577" y="505115"/>
                </a:lnTo>
                <a:lnTo>
                  <a:pt x="2927929" y="518073"/>
                </a:lnTo>
                <a:lnTo>
                  <a:pt x="2912321" y="564897"/>
                </a:lnTo>
                <a:lnTo>
                  <a:pt x="2874920" y="596644"/>
                </a:lnTo>
                <a:lnTo>
                  <a:pt x="2830569" y="604065"/>
                </a:lnTo>
                <a:lnTo>
                  <a:pt x="2983142" y="604065"/>
                </a:lnTo>
                <a:lnTo>
                  <a:pt x="3001317" y="568608"/>
                </a:lnTo>
                <a:lnTo>
                  <a:pt x="3011212" y="526201"/>
                </a:lnTo>
                <a:lnTo>
                  <a:pt x="3012449" y="503230"/>
                </a:lnTo>
                <a:lnTo>
                  <a:pt x="3009622" y="469599"/>
                </a:lnTo>
                <a:lnTo>
                  <a:pt x="3001140" y="439384"/>
                </a:lnTo>
                <a:lnTo>
                  <a:pt x="2987004" y="412585"/>
                </a:lnTo>
                <a:lnTo>
                  <a:pt x="2984761" y="409935"/>
                </a:lnTo>
                <a:close/>
              </a:path>
              <a:path w="5056505" h="875664">
                <a:moveTo>
                  <a:pt x="3305529" y="250672"/>
                </a:moveTo>
                <a:lnTo>
                  <a:pt x="3222599" y="250672"/>
                </a:lnTo>
                <a:lnTo>
                  <a:pt x="3222599" y="669089"/>
                </a:lnTo>
                <a:lnTo>
                  <a:pt x="3305529" y="669089"/>
                </a:lnTo>
                <a:lnTo>
                  <a:pt x="3305529" y="250672"/>
                </a:lnTo>
                <a:close/>
              </a:path>
              <a:path w="5056505" h="875664">
                <a:moveTo>
                  <a:pt x="3475157" y="177167"/>
                </a:moveTo>
                <a:lnTo>
                  <a:pt x="3052971" y="177167"/>
                </a:lnTo>
                <a:lnTo>
                  <a:pt x="3052971" y="250672"/>
                </a:lnTo>
                <a:lnTo>
                  <a:pt x="3475157" y="250672"/>
                </a:lnTo>
                <a:lnTo>
                  <a:pt x="3475157" y="177167"/>
                </a:lnTo>
                <a:close/>
              </a:path>
              <a:path w="5056505" h="875664">
                <a:moveTo>
                  <a:pt x="3729975" y="373182"/>
                </a:moveTo>
                <a:lnTo>
                  <a:pt x="3671547" y="377894"/>
                </a:lnTo>
                <a:lnTo>
                  <a:pt x="3620659" y="392029"/>
                </a:lnTo>
                <a:lnTo>
                  <a:pt x="3578487" y="414882"/>
                </a:lnTo>
                <a:lnTo>
                  <a:pt x="3546211" y="445745"/>
                </a:lnTo>
                <a:lnTo>
                  <a:pt x="3526421" y="482969"/>
                </a:lnTo>
                <a:lnTo>
                  <a:pt x="3519825" y="526790"/>
                </a:lnTo>
                <a:lnTo>
                  <a:pt x="3521179" y="547522"/>
                </a:lnTo>
                <a:lnTo>
                  <a:pt x="3532017" y="586160"/>
                </a:lnTo>
                <a:lnTo>
                  <a:pt x="3553397" y="620203"/>
                </a:lnTo>
                <a:lnTo>
                  <a:pt x="3583553" y="647532"/>
                </a:lnTo>
                <a:lnTo>
                  <a:pt x="3621778" y="667381"/>
                </a:lnTo>
                <a:lnTo>
                  <a:pt x="3665599" y="677276"/>
                </a:lnTo>
                <a:lnTo>
                  <a:pt x="3689453" y="678513"/>
                </a:lnTo>
                <a:lnTo>
                  <a:pt x="3714956" y="677099"/>
                </a:lnTo>
                <a:lnTo>
                  <a:pt x="3766316" y="665791"/>
                </a:lnTo>
                <a:lnTo>
                  <a:pt x="3816851" y="643409"/>
                </a:lnTo>
                <a:lnTo>
                  <a:pt x="3853111" y="616316"/>
                </a:lnTo>
                <a:lnTo>
                  <a:pt x="3711128" y="616316"/>
                </a:lnTo>
                <a:lnTo>
                  <a:pt x="3693458" y="615432"/>
                </a:lnTo>
                <a:lnTo>
                  <a:pt x="3648930" y="602180"/>
                </a:lnTo>
                <a:lnTo>
                  <a:pt x="3618539" y="576736"/>
                </a:lnTo>
                <a:lnTo>
                  <a:pt x="3599750" y="531914"/>
                </a:lnTo>
                <a:lnTo>
                  <a:pt x="3598984" y="520193"/>
                </a:lnTo>
                <a:lnTo>
                  <a:pt x="3601399" y="499696"/>
                </a:lnTo>
                <a:lnTo>
                  <a:pt x="3620718" y="465771"/>
                </a:lnTo>
                <a:lnTo>
                  <a:pt x="3658884" y="441210"/>
                </a:lnTo>
                <a:lnTo>
                  <a:pt x="3710244" y="428488"/>
                </a:lnTo>
                <a:lnTo>
                  <a:pt x="3740341" y="426898"/>
                </a:lnTo>
                <a:lnTo>
                  <a:pt x="3947665" y="426898"/>
                </a:lnTo>
                <a:lnTo>
                  <a:pt x="3947665" y="393914"/>
                </a:lnTo>
                <a:lnTo>
                  <a:pt x="3864736" y="393914"/>
                </a:lnTo>
                <a:lnTo>
                  <a:pt x="3850070" y="389085"/>
                </a:lnTo>
                <a:lnTo>
                  <a:pt x="3834344" y="384962"/>
                </a:lnTo>
                <a:lnTo>
                  <a:pt x="3781570" y="376362"/>
                </a:lnTo>
                <a:lnTo>
                  <a:pt x="3746702" y="373535"/>
                </a:lnTo>
                <a:lnTo>
                  <a:pt x="3729975" y="373182"/>
                </a:lnTo>
                <a:close/>
              </a:path>
              <a:path w="5056505" h="875664">
                <a:moveTo>
                  <a:pt x="3949392" y="591814"/>
                </a:moveTo>
                <a:lnTo>
                  <a:pt x="3876044" y="591814"/>
                </a:lnTo>
                <a:lnTo>
                  <a:pt x="3877929" y="622912"/>
                </a:lnTo>
                <a:lnTo>
                  <a:pt x="3902372" y="663847"/>
                </a:lnTo>
                <a:lnTo>
                  <a:pt x="3938241" y="672859"/>
                </a:lnTo>
                <a:lnTo>
                  <a:pt x="3942011" y="672859"/>
                </a:lnTo>
                <a:lnTo>
                  <a:pt x="3946722" y="672544"/>
                </a:lnTo>
                <a:lnTo>
                  <a:pt x="3952377" y="671916"/>
                </a:lnTo>
                <a:lnTo>
                  <a:pt x="3958659" y="671288"/>
                </a:lnTo>
                <a:lnTo>
                  <a:pt x="3965884" y="670346"/>
                </a:lnTo>
                <a:lnTo>
                  <a:pt x="3974052" y="669089"/>
                </a:lnTo>
                <a:lnTo>
                  <a:pt x="3974052" y="605007"/>
                </a:lnTo>
                <a:lnTo>
                  <a:pt x="3964628" y="604379"/>
                </a:lnTo>
                <a:lnTo>
                  <a:pt x="3957717" y="601866"/>
                </a:lnTo>
                <a:lnTo>
                  <a:pt x="3953319" y="597468"/>
                </a:lnTo>
                <a:lnTo>
                  <a:pt x="3949549" y="592442"/>
                </a:lnTo>
                <a:lnTo>
                  <a:pt x="3949392" y="591814"/>
                </a:lnTo>
                <a:close/>
              </a:path>
              <a:path w="5056505" h="875664">
                <a:moveTo>
                  <a:pt x="3947665" y="426898"/>
                </a:moveTo>
                <a:lnTo>
                  <a:pt x="3740341" y="426898"/>
                </a:lnTo>
                <a:lnTo>
                  <a:pt x="3755950" y="427310"/>
                </a:lnTo>
                <a:lnTo>
                  <a:pt x="3771676" y="428547"/>
                </a:lnTo>
                <a:lnTo>
                  <a:pt x="3819325" y="436675"/>
                </a:lnTo>
                <a:lnTo>
                  <a:pt x="3864736" y="450457"/>
                </a:lnTo>
                <a:lnTo>
                  <a:pt x="3864736" y="517994"/>
                </a:lnTo>
                <a:lnTo>
                  <a:pt x="3845593" y="555061"/>
                </a:lnTo>
                <a:lnTo>
                  <a:pt x="3815967" y="583333"/>
                </a:lnTo>
                <a:lnTo>
                  <a:pt x="3766963" y="607834"/>
                </a:lnTo>
                <a:lnTo>
                  <a:pt x="3711128" y="616316"/>
                </a:lnTo>
                <a:lnTo>
                  <a:pt x="3853111" y="616316"/>
                </a:lnTo>
                <a:lnTo>
                  <a:pt x="3858787" y="611368"/>
                </a:lnTo>
                <a:lnTo>
                  <a:pt x="3876044" y="591814"/>
                </a:lnTo>
                <a:lnTo>
                  <a:pt x="3949392" y="591814"/>
                </a:lnTo>
                <a:lnTo>
                  <a:pt x="3947665" y="584903"/>
                </a:lnTo>
                <a:lnTo>
                  <a:pt x="3947665" y="426898"/>
                </a:lnTo>
                <a:close/>
              </a:path>
              <a:path w="5056505" h="875664">
                <a:moveTo>
                  <a:pt x="3905655" y="236537"/>
                </a:moveTo>
                <a:lnTo>
                  <a:pt x="3734687" y="236537"/>
                </a:lnTo>
                <a:lnTo>
                  <a:pt x="3764019" y="238598"/>
                </a:lnTo>
                <a:lnTo>
                  <a:pt x="3789816" y="244783"/>
                </a:lnTo>
                <a:lnTo>
                  <a:pt x="3830810" y="269520"/>
                </a:lnTo>
                <a:lnTo>
                  <a:pt x="3856254" y="307686"/>
                </a:lnTo>
                <a:lnTo>
                  <a:pt x="3864736" y="358104"/>
                </a:lnTo>
                <a:lnTo>
                  <a:pt x="3864736" y="393914"/>
                </a:lnTo>
                <a:lnTo>
                  <a:pt x="3947665" y="393914"/>
                </a:lnTo>
                <a:lnTo>
                  <a:pt x="3947665" y="366585"/>
                </a:lnTo>
                <a:lnTo>
                  <a:pt x="3944249" y="322529"/>
                </a:lnTo>
                <a:lnTo>
                  <a:pt x="3934000" y="283656"/>
                </a:lnTo>
                <a:lnTo>
                  <a:pt x="3916920" y="249966"/>
                </a:lnTo>
                <a:lnTo>
                  <a:pt x="3905655" y="236537"/>
                </a:lnTo>
                <a:close/>
              </a:path>
              <a:path w="5056505" h="875664">
                <a:moveTo>
                  <a:pt x="3744111" y="168685"/>
                </a:moveTo>
                <a:lnTo>
                  <a:pt x="3693222" y="172926"/>
                </a:lnTo>
                <a:lnTo>
                  <a:pt x="3644218" y="185648"/>
                </a:lnTo>
                <a:lnTo>
                  <a:pt x="3596157" y="205909"/>
                </a:lnTo>
                <a:lnTo>
                  <a:pt x="3548096" y="234652"/>
                </a:lnTo>
                <a:lnTo>
                  <a:pt x="3578252" y="293080"/>
                </a:lnTo>
                <a:lnTo>
                  <a:pt x="3598690" y="280240"/>
                </a:lnTo>
                <a:lnTo>
                  <a:pt x="3618539" y="269049"/>
                </a:lnTo>
                <a:lnTo>
                  <a:pt x="3656469" y="251615"/>
                </a:lnTo>
                <a:lnTo>
                  <a:pt x="3694871" y="240306"/>
                </a:lnTo>
                <a:lnTo>
                  <a:pt x="3734687" y="236537"/>
                </a:lnTo>
                <a:lnTo>
                  <a:pt x="3905655" y="236537"/>
                </a:lnTo>
                <a:lnTo>
                  <a:pt x="3893007" y="221459"/>
                </a:lnTo>
                <a:lnTo>
                  <a:pt x="3863204" y="198370"/>
                </a:lnTo>
                <a:lnTo>
                  <a:pt x="3828454" y="181879"/>
                </a:lnTo>
                <a:lnTo>
                  <a:pt x="3788756" y="171984"/>
                </a:lnTo>
                <a:lnTo>
                  <a:pt x="3744111" y="168685"/>
                </a:lnTo>
                <a:close/>
              </a:path>
              <a:path w="5056505" h="875664">
                <a:moveTo>
                  <a:pt x="4277358" y="250672"/>
                </a:moveTo>
                <a:lnTo>
                  <a:pt x="4194428" y="250672"/>
                </a:lnTo>
                <a:lnTo>
                  <a:pt x="4194428" y="669089"/>
                </a:lnTo>
                <a:lnTo>
                  <a:pt x="4277358" y="669089"/>
                </a:lnTo>
                <a:lnTo>
                  <a:pt x="4277358" y="250672"/>
                </a:lnTo>
                <a:close/>
              </a:path>
              <a:path w="5056505" h="875664">
                <a:moveTo>
                  <a:pt x="4446986" y="177167"/>
                </a:moveTo>
                <a:lnTo>
                  <a:pt x="4024800" y="177167"/>
                </a:lnTo>
                <a:lnTo>
                  <a:pt x="4024800" y="250672"/>
                </a:lnTo>
                <a:lnTo>
                  <a:pt x="4446986" y="250672"/>
                </a:lnTo>
                <a:lnTo>
                  <a:pt x="4446986" y="177167"/>
                </a:lnTo>
                <a:close/>
              </a:path>
              <a:path w="5056505" h="875664">
                <a:moveTo>
                  <a:pt x="4612278" y="177167"/>
                </a:moveTo>
                <a:lnTo>
                  <a:pt x="4529349" y="177167"/>
                </a:lnTo>
                <a:lnTo>
                  <a:pt x="4529349" y="669089"/>
                </a:lnTo>
                <a:lnTo>
                  <a:pt x="4717824" y="669089"/>
                </a:lnTo>
                <a:lnTo>
                  <a:pt x="4744918" y="667734"/>
                </a:lnTo>
                <a:lnTo>
                  <a:pt x="4792037" y="656897"/>
                </a:lnTo>
                <a:lnTo>
                  <a:pt x="4829732" y="635576"/>
                </a:lnTo>
                <a:lnTo>
                  <a:pt x="4858004" y="605891"/>
                </a:lnTo>
                <a:lnTo>
                  <a:pt x="4859088" y="604065"/>
                </a:lnTo>
                <a:lnTo>
                  <a:pt x="4612278" y="604065"/>
                </a:lnTo>
                <a:lnTo>
                  <a:pt x="4612278" y="409935"/>
                </a:lnTo>
                <a:lnTo>
                  <a:pt x="4860708" y="409935"/>
                </a:lnTo>
                <a:lnTo>
                  <a:pt x="4843161" y="389202"/>
                </a:lnTo>
                <a:lnTo>
                  <a:pt x="4818365" y="369825"/>
                </a:lnTo>
                <a:lnTo>
                  <a:pt x="4788268" y="355983"/>
                </a:lnTo>
                <a:lnTo>
                  <a:pt x="4752869" y="347679"/>
                </a:lnTo>
                <a:lnTo>
                  <a:pt x="4712170" y="344910"/>
                </a:lnTo>
                <a:lnTo>
                  <a:pt x="4612278" y="344910"/>
                </a:lnTo>
                <a:lnTo>
                  <a:pt x="4612278" y="177167"/>
                </a:lnTo>
                <a:close/>
              </a:path>
              <a:path w="5056505" h="875664">
                <a:moveTo>
                  <a:pt x="4860708" y="409935"/>
                </a:moveTo>
                <a:lnTo>
                  <a:pt x="4704631" y="409935"/>
                </a:lnTo>
                <a:lnTo>
                  <a:pt x="4722478" y="410759"/>
                </a:lnTo>
                <a:lnTo>
                  <a:pt x="4738321" y="413233"/>
                </a:lnTo>
                <a:lnTo>
                  <a:pt x="4774073" y="430255"/>
                </a:lnTo>
                <a:lnTo>
                  <a:pt x="4799223" y="469069"/>
                </a:lnTo>
                <a:lnTo>
                  <a:pt x="4804523" y="505115"/>
                </a:lnTo>
                <a:lnTo>
                  <a:pt x="4803876" y="518073"/>
                </a:lnTo>
                <a:lnTo>
                  <a:pt x="4788267" y="564897"/>
                </a:lnTo>
                <a:lnTo>
                  <a:pt x="4750867" y="596644"/>
                </a:lnTo>
                <a:lnTo>
                  <a:pt x="4706516" y="604065"/>
                </a:lnTo>
                <a:lnTo>
                  <a:pt x="4859088" y="604065"/>
                </a:lnTo>
                <a:lnTo>
                  <a:pt x="4877263" y="568608"/>
                </a:lnTo>
                <a:lnTo>
                  <a:pt x="4887158" y="526201"/>
                </a:lnTo>
                <a:lnTo>
                  <a:pt x="4888395" y="503230"/>
                </a:lnTo>
                <a:lnTo>
                  <a:pt x="4885568" y="469599"/>
                </a:lnTo>
                <a:lnTo>
                  <a:pt x="4877087" y="439384"/>
                </a:lnTo>
                <a:lnTo>
                  <a:pt x="4862951" y="412585"/>
                </a:lnTo>
                <a:lnTo>
                  <a:pt x="4860708" y="409935"/>
                </a:lnTo>
                <a:close/>
              </a:path>
              <a:path w="5056505" h="875664">
                <a:moveTo>
                  <a:pt x="5056139" y="178109"/>
                </a:moveTo>
                <a:lnTo>
                  <a:pt x="4973210" y="178109"/>
                </a:lnTo>
                <a:lnTo>
                  <a:pt x="4973210" y="669089"/>
                </a:lnTo>
                <a:lnTo>
                  <a:pt x="5056139" y="669089"/>
                </a:lnTo>
                <a:lnTo>
                  <a:pt x="5056139" y="1781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08" y="3005144"/>
            <a:ext cx="9842632" cy="4990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6759" y="3005144"/>
            <a:ext cx="9842632" cy="49900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100983" y="8712823"/>
            <a:ext cx="5210810" cy="869950"/>
          </a:xfrm>
          <a:custGeom>
            <a:avLst/>
            <a:gdLst/>
            <a:ahLst/>
            <a:cxnLst/>
            <a:rect l="l" t="t" r="r" b="b"/>
            <a:pathLst>
              <a:path w="5210809" h="869950">
                <a:moveTo>
                  <a:pt x="516424" y="0"/>
                </a:moveTo>
                <a:lnTo>
                  <a:pt x="0" y="0"/>
                </a:lnTo>
                <a:lnTo>
                  <a:pt x="0" y="669089"/>
                </a:lnTo>
                <a:lnTo>
                  <a:pt x="84814" y="669089"/>
                </a:lnTo>
                <a:lnTo>
                  <a:pt x="84814" y="75390"/>
                </a:lnTo>
                <a:lnTo>
                  <a:pt x="516424" y="75390"/>
                </a:lnTo>
                <a:lnTo>
                  <a:pt x="516424" y="0"/>
                </a:lnTo>
                <a:close/>
              </a:path>
              <a:path w="5210809" h="869950">
                <a:moveTo>
                  <a:pt x="516424" y="75390"/>
                </a:moveTo>
                <a:lnTo>
                  <a:pt x="431609" y="75390"/>
                </a:lnTo>
                <a:lnTo>
                  <a:pt x="431609" y="669089"/>
                </a:lnTo>
                <a:lnTo>
                  <a:pt x="516424" y="669089"/>
                </a:lnTo>
                <a:lnTo>
                  <a:pt x="516424" y="75390"/>
                </a:lnTo>
                <a:close/>
              </a:path>
              <a:path w="5210809" h="869950">
                <a:moveTo>
                  <a:pt x="881853" y="168685"/>
                </a:moveTo>
                <a:lnTo>
                  <a:pt x="812353" y="177402"/>
                </a:lnTo>
                <a:lnTo>
                  <a:pt x="750863" y="203553"/>
                </a:lnTo>
                <a:lnTo>
                  <a:pt x="700445" y="244076"/>
                </a:lnTo>
                <a:lnTo>
                  <a:pt x="662279" y="295907"/>
                </a:lnTo>
                <a:lnTo>
                  <a:pt x="638248" y="356455"/>
                </a:lnTo>
                <a:lnTo>
                  <a:pt x="630459" y="419358"/>
                </a:lnTo>
                <a:lnTo>
                  <a:pt x="630348" y="425641"/>
                </a:lnTo>
                <a:lnTo>
                  <a:pt x="631357" y="448690"/>
                </a:lnTo>
                <a:lnTo>
                  <a:pt x="640310" y="497694"/>
                </a:lnTo>
                <a:lnTo>
                  <a:pt x="658450" y="543576"/>
                </a:lnTo>
                <a:lnTo>
                  <a:pt x="684366" y="584569"/>
                </a:lnTo>
                <a:lnTo>
                  <a:pt x="717644" y="619673"/>
                </a:lnTo>
                <a:lnTo>
                  <a:pt x="757224" y="647473"/>
                </a:lnTo>
                <a:lnTo>
                  <a:pt x="802811" y="667381"/>
                </a:lnTo>
                <a:lnTo>
                  <a:pt x="853700" y="677276"/>
                </a:lnTo>
                <a:lnTo>
                  <a:pt x="880911" y="678513"/>
                </a:lnTo>
                <a:lnTo>
                  <a:pt x="905413" y="677512"/>
                </a:lnTo>
                <a:lnTo>
                  <a:pt x="951589" y="669501"/>
                </a:lnTo>
                <a:lnTo>
                  <a:pt x="994173" y="653717"/>
                </a:lnTo>
                <a:lnTo>
                  <a:pt x="1031397" y="631571"/>
                </a:lnTo>
                <a:lnTo>
                  <a:pt x="1049650" y="616316"/>
                </a:lnTo>
                <a:lnTo>
                  <a:pt x="883738" y="616316"/>
                </a:lnTo>
                <a:lnTo>
                  <a:pt x="862888" y="615020"/>
                </a:lnTo>
                <a:lnTo>
                  <a:pt x="823308" y="604654"/>
                </a:lnTo>
                <a:lnTo>
                  <a:pt x="787026" y="583804"/>
                </a:lnTo>
                <a:lnTo>
                  <a:pt x="756870" y="554590"/>
                </a:lnTo>
                <a:lnTo>
                  <a:pt x="734135" y="517660"/>
                </a:lnTo>
                <a:lnTo>
                  <a:pt x="720942" y="474782"/>
                </a:lnTo>
                <a:lnTo>
                  <a:pt x="717879" y="451399"/>
                </a:lnTo>
                <a:lnTo>
                  <a:pt x="1125930" y="451399"/>
                </a:lnTo>
                <a:lnTo>
                  <a:pt x="1126558" y="448258"/>
                </a:lnTo>
                <a:lnTo>
                  <a:pt x="1126872" y="443860"/>
                </a:lnTo>
                <a:lnTo>
                  <a:pt x="1126872" y="438206"/>
                </a:lnTo>
                <a:lnTo>
                  <a:pt x="1127500" y="431924"/>
                </a:lnTo>
                <a:lnTo>
                  <a:pt x="1127815" y="425641"/>
                </a:lnTo>
                <a:lnTo>
                  <a:pt x="1127815" y="419358"/>
                </a:lnTo>
                <a:lnTo>
                  <a:pt x="1126288" y="393914"/>
                </a:lnTo>
                <a:lnTo>
                  <a:pt x="715052" y="393914"/>
                </a:lnTo>
                <a:lnTo>
                  <a:pt x="718115" y="370590"/>
                </a:lnTo>
                <a:lnTo>
                  <a:pt x="731308" y="328183"/>
                </a:lnTo>
                <a:lnTo>
                  <a:pt x="754043" y="291725"/>
                </a:lnTo>
                <a:lnTo>
                  <a:pt x="784199" y="262982"/>
                </a:lnTo>
                <a:lnTo>
                  <a:pt x="820540" y="242544"/>
                </a:lnTo>
                <a:lnTo>
                  <a:pt x="860591" y="232178"/>
                </a:lnTo>
                <a:lnTo>
                  <a:pt x="881853" y="230883"/>
                </a:lnTo>
                <a:lnTo>
                  <a:pt x="1045180" y="230883"/>
                </a:lnTo>
                <a:lnTo>
                  <a:pt x="1037169" y="223343"/>
                </a:lnTo>
                <a:lnTo>
                  <a:pt x="1010959" y="204496"/>
                </a:lnTo>
                <a:lnTo>
                  <a:pt x="982394" y="188829"/>
                </a:lnTo>
                <a:lnTo>
                  <a:pt x="951354" y="177638"/>
                </a:lnTo>
                <a:lnTo>
                  <a:pt x="917841" y="170924"/>
                </a:lnTo>
                <a:lnTo>
                  <a:pt x="881853" y="168685"/>
                </a:lnTo>
                <a:close/>
              </a:path>
              <a:path w="5210809" h="869950">
                <a:moveTo>
                  <a:pt x="1024153" y="534329"/>
                </a:moveTo>
                <a:lnTo>
                  <a:pt x="1002714" y="567548"/>
                </a:lnTo>
                <a:lnTo>
                  <a:pt x="968552" y="593699"/>
                </a:lnTo>
                <a:lnTo>
                  <a:pt x="927559" y="610662"/>
                </a:lnTo>
                <a:lnTo>
                  <a:pt x="883738" y="616316"/>
                </a:lnTo>
                <a:lnTo>
                  <a:pt x="1049650" y="616316"/>
                </a:lnTo>
                <a:lnTo>
                  <a:pt x="1062731" y="603594"/>
                </a:lnTo>
                <a:lnTo>
                  <a:pt x="1075748" y="588044"/>
                </a:lnTo>
                <a:lnTo>
                  <a:pt x="1086762" y="571553"/>
                </a:lnTo>
                <a:lnTo>
                  <a:pt x="1095774" y="554119"/>
                </a:lnTo>
                <a:lnTo>
                  <a:pt x="1024153" y="534329"/>
                </a:lnTo>
                <a:close/>
              </a:path>
              <a:path w="5210809" h="869950">
                <a:moveTo>
                  <a:pt x="1045180" y="230883"/>
                </a:moveTo>
                <a:lnTo>
                  <a:pt x="881853" y="230883"/>
                </a:lnTo>
                <a:lnTo>
                  <a:pt x="903528" y="232178"/>
                </a:lnTo>
                <a:lnTo>
                  <a:pt x="924260" y="236066"/>
                </a:lnTo>
                <a:lnTo>
                  <a:pt x="962898" y="251615"/>
                </a:lnTo>
                <a:lnTo>
                  <a:pt x="996353" y="276352"/>
                </a:lnTo>
                <a:lnTo>
                  <a:pt x="1023210" y="309100"/>
                </a:lnTo>
                <a:lnTo>
                  <a:pt x="1041822" y="348680"/>
                </a:lnTo>
                <a:lnTo>
                  <a:pt x="1050539" y="393914"/>
                </a:lnTo>
                <a:lnTo>
                  <a:pt x="1126288" y="393914"/>
                </a:lnTo>
                <a:lnTo>
                  <a:pt x="1120040" y="355748"/>
                </a:lnTo>
                <a:lnTo>
                  <a:pt x="1096716" y="296849"/>
                </a:lnTo>
                <a:lnTo>
                  <a:pt x="1060199" y="245018"/>
                </a:lnTo>
                <a:lnTo>
                  <a:pt x="1045180" y="230883"/>
                </a:lnTo>
                <a:close/>
              </a:path>
              <a:path w="5210809" h="869950">
                <a:moveTo>
                  <a:pt x="1293504" y="177167"/>
                </a:moveTo>
                <a:lnTo>
                  <a:pt x="1219998" y="177167"/>
                </a:lnTo>
                <a:lnTo>
                  <a:pt x="1219998" y="869816"/>
                </a:lnTo>
                <a:lnTo>
                  <a:pt x="1302928" y="869816"/>
                </a:lnTo>
                <a:lnTo>
                  <a:pt x="1302928" y="572024"/>
                </a:lnTo>
                <a:lnTo>
                  <a:pt x="1364686" y="572024"/>
                </a:lnTo>
                <a:lnTo>
                  <a:pt x="1329432" y="535860"/>
                </a:lnTo>
                <a:lnTo>
                  <a:pt x="1302928" y="490979"/>
                </a:lnTo>
                <a:lnTo>
                  <a:pt x="1302928" y="350565"/>
                </a:lnTo>
                <a:lnTo>
                  <a:pt x="1322718" y="308158"/>
                </a:lnTo>
                <a:lnTo>
                  <a:pt x="1359471" y="273290"/>
                </a:lnTo>
                <a:lnTo>
                  <a:pt x="1364948" y="269520"/>
                </a:lnTo>
                <a:lnTo>
                  <a:pt x="1293504" y="269520"/>
                </a:lnTo>
                <a:lnTo>
                  <a:pt x="1293504" y="177167"/>
                </a:lnTo>
                <a:close/>
              </a:path>
              <a:path w="5210809" h="869950">
                <a:moveTo>
                  <a:pt x="1364686" y="572024"/>
                </a:moveTo>
                <a:lnTo>
                  <a:pt x="1302928" y="572024"/>
                </a:lnTo>
                <a:lnTo>
                  <a:pt x="1317829" y="594111"/>
                </a:lnTo>
                <a:lnTo>
                  <a:pt x="1355053" y="632277"/>
                </a:lnTo>
                <a:lnTo>
                  <a:pt x="1401760" y="661550"/>
                </a:lnTo>
                <a:lnTo>
                  <a:pt x="1455475" y="676628"/>
                </a:lnTo>
                <a:lnTo>
                  <a:pt x="1484807" y="678513"/>
                </a:lnTo>
                <a:lnTo>
                  <a:pt x="1516377" y="676393"/>
                </a:lnTo>
                <a:lnTo>
                  <a:pt x="1573862" y="659430"/>
                </a:lnTo>
                <a:lnTo>
                  <a:pt x="1623337" y="625681"/>
                </a:lnTo>
                <a:lnTo>
                  <a:pt x="1641163" y="606892"/>
                </a:lnTo>
                <a:lnTo>
                  <a:pt x="1459363" y="606892"/>
                </a:lnTo>
                <a:lnTo>
                  <a:pt x="1442989" y="605950"/>
                </a:lnTo>
                <a:lnTo>
                  <a:pt x="1395281" y="591814"/>
                </a:lnTo>
                <a:lnTo>
                  <a:pt x="1366067" y="573202"/>
                </a:lnTo>
                <a:lnTo>
                  <a:pt x="1364686" y="572024"/>
                </a:lnTo>
                <a:close/>
              </a:path>
              <a:path w="5210809" h="869950">
                <a:moveTo>
                  <a:pt x="1633939" y="240306"/>
                </a:moveTo>
                <a:lnTo>
                  <a:pt x="1451824" y="240306"/>
                </a:lnTo>
                <a:lnTo>
                  <a:pt x="1469376" y="241249"/>
                </a:lnTo>
                <a:lnTo>
                  <a:pt x="1486221" y="244076"/>
                </a:lnTo>
                <a:lnTo>
                  <a:pt x="1532810" y="263159"/>
                </a:lnTo>
                <a:lnTo>
                  <a:pt x="1571506" y="294964"/>
                </a:lnTo>
                <a:lnTo>
                  <a:pt x="1600484" y="337371"/>
                </a:lnTo>
                <a:lnTo>
                  <a:pt x="1617211" y="387318"/>
                </a:lnTo>
                <a:lnTo>
                  <a:pt x="1620510" y="423128"/>
                </a:lnTo>
                <a:lnTo>
                  <a:pt x="1619803" y="440444"/>
                </a:lnTo>
                <a:lnTo>
                  <a:pt x="1609201" y="490979"/>
                </a:lnTo>
                <a:lnTo>
                  <a:pt x="1586407" y="536744"/>
                </a:lnTo>
                <a:lnTo>
                  <a:pt x="1553130" y="573438"/>
                </a:lnTo>
                <a:lnTo>
                  <a:pt x="1510251" y="598411"/>
                </a:lnTo>
                <a:lnTo>
                  <a:pt x="1459363" y="606892"/>
                </a:lnTo>
                <a:lnTo>
                  <a:pt x="1641163" y="606892"/>
                </a:lnTo>
                <a:lnTo>
                  <a:pt x="1677053" y="551292"/>
                </a:lnTo>
                <a:lnTo>
                  <a:pt x="1698256" y="490037"/>
                </a:lnTo>
                <a:lnTo>
                  <a:pt x="1705324" y="423128"/>
                </a:lnTo>
                <a:lnTo>
                  <a:pt x="1704205" y="398449"/>
                </a:lnTo>
                <a:lnTo>
                  <a:pt x="1695252" y="350859"/>
                </a:lnTo>
                <a:lnTo>
                  <a:pt x="1678054" y="305507"/>
                </a:lnTo>
                <a:lnTo>
                  <a:pt x="1654023" y="264514"/>
                </a:lnTo>
                <a:lnTo>
                  <a:pt x="1639357" y="245961"/>
                </a:lnTo>
                <a:lnTo>
                  <a:pt x="1633939" y="240306"/>
                </a:lnTo>
                <a:close/>
              </a:path>
              <a:path w="5210809" h="869950">
                <a:moveTo>
                  <a:pt x="1472556" y="168685"/>
                </a:moveTo>
                <a:lnTo>
                  <a:pt x="1419076" y="175753"/>
                </a:lnTo>
                <a:lnTo>
                  <a:pt x="1369837" y="196957"/>
                </a:lnTo>
                <a:lnTo>
                  <a:pt x="1327194" y="228762"/>
                </a:lnTo>
                <a:lnTo>
                  <a:pt x="1293504" y="269520"/>
                </a:lnTo>
                <a:lnTo>
                  <a:pt x="1364948" y="269520"/>
                </a:lnTo>
                <a:lnTo>
                  <a:pt x="1370426" y="265751"/>
                </a:lnTo>
                <a:lnTo>
                  <a:pt x="1381616" y="259154"/>
                </a:lnTo>
                <a:lnTo>
                  <a:pt x="1428735" y="242427"/>
                </a:lnTo>
                <a:lnTo>
                  <a:pt x="1451824" y="240306"/>
                </a:lnTo>
                <a:lnTo>
                  <a:pt x="1633939" y="240306"/>
                </a:lnTo>
                <a:lnTo>
                  <a:pt x="1623101" y="228998"/>
                </a:lnTo>
                <a:lnTo>
                  <a:pt x="1586348" y="200726"/>
                </a:lnTo>
                <a:lnTo>
                  <a:pt x="1544118" y="180347"/>
                </a:lnTo>
                <a:lnTo>
                  <a:pt x="1497470" y="169981"/>
                </a:lnTo>
                <a:lnTo>
                  <a:pt x="1472556" y="168685"/>
                </a:lnTo>
                <a:close/>
              </a:path>
              <a:path w="5210809" h="869950">
                <a:moveTo>
                  <a:pt x="2060645" y="177167"/>
                </a:moveTo>
                <a:lnTo>
                  <a:pt x="1806203" y="177167"/>
                </a:lnTo>
                <a:lnTo>
                  <a:pt x="1806203" y="669089"/>
                </a:lnTo>
                <a:lnTo>
                  <a:pt x="2055933" y="669089"/>
                </a:lnTo>
                <a:lnTo>
                  <a:pt x="2078786" y="668147"/>
                </a:lnTo>
                <a:lnTo>
                  <a:pt x="2120251" y="660608"/>
                </a:lnTo>
                <a:lnTo>
                  <a:pt x="2155767" y="645176"/>
                </a:lnTo>
                <a:lnTo>
                  <a:pt x="2192973" y="610662"/>
                </a:lnTo>
                <a:lnTo>
                  <a:pt x="1885363" y="610662"/>
                </a:lnTo>
                <a:lnTo>
                  <a:pt x="1885363" y="448572"/>
                </a:lnTo>
                <a:lnTo>
                  <a:pt x="2176104" y="448572"/>
                </a:lnTo>
                <a:lnTo>
                  <a:pt x="2173672" y="446040"/>
                </a:lnTo>
                <a:lnTo>
                  <a:pt x="2157475" y="433730"/>
                </a:lnTo>
                <a:lnTo>
                  <a:pt x="2139275" y="423894"/>
                </a:lnTo>
                <a:lnTo>
                  <a:pt x="2119073" y="416531"/>
                </a:lnTo>
                <a:lnTo>
                  <a:pt x="2135918" y="407579"/>
                </a:lnTo>
                <a:lnTo>
                  <a:pt x="2150642" y="396741"/>
                </a:lnTo>
                <a:lnTo>
                  <a:pt x="2153443" y="393914"/>
                </a:lnTo>
                <a:lnTo>
                  <a:pt x="1885363" y="393914"/>
                </a:lnTo>
                <a:lnTo>
                  <a:pt x="1885363" y="235594"/>
                </a:lnTo>
                <a:lnTo>
                  <a:pt x="2175181" y="235594"/>
                </a:lnTo>
                <a:lnTo>
                  <a:pt x="2169490" y="226347"/>
                </a:lnTo>
                <a:lnTo>
                  <a:pt x="2134151" y="195072"/>
                </a:lnTo>
                <a:lnTo>
                  <a:pt x="2081849" y="178286"/>
                </a:lnTo>
                <a:lnTo>
                  <a:pt x="2060645" y="177167"/>
                </a:lnTo>
                <a:close/>
              </a:path>
              <a:path w="5210809" h="869950">
                <a:moveTo>
                  <a:pt x="2176104" y="448572"/>
                </a:moveTo>
                <a:lnTo>
                  <a:pt x="2056876" y="448572"/>
                </a:lnTo>
                <a:lnTo>
                  <a:pt x="2067831" y="449279"/>
                </a:lnTo>
                <a:lnTo>
                  <a:pt x="2078079" y="451399"/>
                </a:lnTo>
                <a:lnTo>
                  <a:pt x="2112241" y="472367"/>
                </a:lnTo>
                <a:lnTo>
                  <a:pt x="2131559" y="508178"/>
                </a:lnTo>
                <a:lnTo>
                  <a:pt x="2134151" y="529617"/>
                </a:lnTo>
                <a:lnTo>
                  <a:pt x="2133503" y="539865"/>
                </a:lnTo>
                <a:lnTo>
                  <a:pt x="2118071" y="578149"/>
                </a:lnTo>
                <a:lnTo>
                  <a:pt x="2085324" y="604300"/>
                </a:lnTo>
                <a:lnTo>
                  <a:pt x="2054049" y="610662"/>
                </a:lnTo>
                <a:lnTo>
                  <a:pt x="2192973" y="610662"/>
                </a:lnTo>
                <a:lnTo>
                  <a:pt x="2213016" y="558065"/>
                </a:lnTo>
                <a:lnTo>
                  <a:pt x="2214253" y="538098"/>
                </a:lnTo>
                <a:lnTo>
                  <a:pt x="2212604" y="515952"/>
                </a:lnTo>
                <a:lnTo>
                  <a:pt x="2207656" y="495691"/>
                </a:lnTo>
                <a:lnTo>
                  <a:pt x="2199411" y="477315"/>
                </a:lnTo>
                <a:lnTo>
                  <a:pt x="2187866" y="460823"/>
                </a:lnTo>
                <a:lnTo>
                  <a:pt x="2176104" y="448572"/>
                </a:lnTo>
                <a:close/>
              </a:path>
              <a:path w="5210809" h="869950">
                <a:moveTo>
                  <a:pt x="2175181" y="235594"/>
                </a:moveTo>
                <a:lnTo>
                  <a:pt x="2041798" y="235594"/>
                </a:lnTo>
                <a:lnTo>
                  <a:pt x="2057052" y="237008"/>
                </a:lnTo>
                <a:lnTo>
                  <a:pt x="2070776" y="241249"/>
                </a:lnTo>
                <a:lnTo>
                  <a:pt x="2102699" y="270050"/>
                </a:lnTo>
                <a:lnTo>
                  <a:pt x="2114361" y="311927"/>
                </a:lnTo>
                <a:lnTo>
                  <a:pt x="2113772" y="322176"/>
                </a:lnTo>
                <a:lnTo>
                  <a:pt x="2099754" y="360519"/>
                </a:lnTo>
                <a:lnTo>
                  <a:pt x="2069716" y="387553"/>
                </a:lnTo>
                <a:lnTo>
                  <a:pt x="2038970" y="393914"/>
                </a:lnTo>
                <a:lnTo>
                  <a:pt x="2153443" y="393914"/>
                </a:lnTo>
                <a:lnTo>
                  <a:pt x="2181977" y="352921"/>
                </a:lnTo>
                <a:lnTo>
                  <a:pt x="2192578" y="297791"/>
                </a:lnTo>
                <a:lnTo>
                  <a:pt x="2191636" y="282478"/>
                </a:lnTo>
                <a:lnTo>
                  <a:pt x="2188809" y="267635"/>
                </a:lnTo>
                <a:lnTo>
                  <a:pt x="2184097" y="253264"/>
                </a:lnTo>
                <a:lnTo>
                  <a:pt x="2177500" y="239364"/>
                </a:lnTo>
                <a:lnTo>
                  <a:pt x="2175181" y="235594"/>
                </a:lnTo>
                <a:close/>
              </a:path>
              <a:path w="5210809" h="869950">
                <a:moveTo>
                  <a:pt x="2401735" y="177167"/>
                </a:moveTo>
                <a:lnTo>
                  <a:pt x="2318806" y="177167"/>
                </a:lnTo>
                <a:lnTo>
                  <a:pt x="2318806" y="669089"/>
                </a:lnTo>
                <a:lnTo>
                  <a:pt x="2507282" y="669089"/>
                </a:lnTo>
                <a:lnTo>
                  <a:pt x="2534375" y="667734"/>
                </a:lnTo>
                <a:lnTo>
                  <a:pt x="2581494" y="656897"/>
                </a:lnTo>
                <a:lnTo>
                  <a:pt x="2619189" y="635576"/>
                </a:lnTo>
                <a:lnTo>
                  <a:pt x="2647461" y="605891"/>
                </a:lnTo>
                <a:lnTo>
                  <a:pt x="2648545" y="604065"/>
                </a:lnTo>
                <a:lnTo>
                  <a:pt x="2401735" y="604065"/>
                </a:lnTo>
                <a:lnTo>
                  <a:pt x="2401735" y="409935"/>
                </a:lnTo>
                <a:lnTo>
                  <a:pt x="2650165" y="409935"/>
                </a:lnTo>
                <a:lnTo>
                  <a:pt x="2632618" y="389202"/>
                </a:lnTo>
                <a:lnTo>
                  <a:pt x="2607822" y="369825"/>
                </a:lnTo>
                <a:lnTo>
                  <a:pt x="2577724" y="355983"/>
                </a:lnTo>
                <a:lnTo>
                  <a:pt x="2542326" y="347679"/>
                </a:lnTo>
                <a:lnTo>
                  <a:pt x="2501627" y="344910"/>
                </a:lnTo>
                <a:lnTo>
                  <a:pt x="2401735" y="344910"/>
                </a:lnTo>
                <a:lnTo>
                  <a:pt x="2401735" y="177167"/>
                </a:lnTo>
                <a:close/>
              </a:path>
              <a:path w="5210809" h="869950">
                <a:moveTo>
                  <a:pt x="2650165" y="409935"/>
                </a:moveTo>
                <a:lnTo>
                  <a:pt x="2494088" y="409935"/>
                </a:lnTo>
                <a:lnTo>
                  <a:pt x="2511935" y="410759"/>
                </a:lnTo>
                <a:lnTo>
                  <a:pt x="2527778" y="413233"/>
                </a:lnTo>
                <a:lnTo>
                  <a:pt x="2563530" y="430255"/>
                </a:lnTo>
                <a:lnTo>
                  <a:pt x="2588680" y="469069"/>
                </a:lnTo>
                <a:lnTo>
                  <a:pt x="2593981" y="505115"/>
                </a:lnTo>
                <a:lnTo>
                  <a:pt x="2593333" y="518073"/>
                </a:lnTo>
                <a:lnTo>
                  <a:pt x="2577725" y="564897"/>
                </a:lnTo>
                <a:lnTo>
                  <a:pt x="2540324" y="596644"/>
                </a:lnTo>
                <a:lnTo>
                  <a:pt x="2495973" y="604065"/>
                </a:lnTo>
                <a:lnTo>
                  <a:pt x="2648545" y="604065"/>
                </a:lnTo>
                <a:lnTo>
                  <a:pt x="2666721" y="568608"/>
                </a:lnTo>
                <a:lnTo>
                  <a:pt x="2676615" y="526201"/>
                </a:lnTo>
                <a:lnTo>
                  <a:pt x="2677852" y="503230"/>
                </a:lnTo>
                <a:lnTo>
                  <a:pt x="2675025" y="469599"/>
                </a:lnTo>
                <a:lnTo>
                  <a:pt x="2666544" y="439384"/>
                </a:lnTo>
                <a:lnTo>
                  <a:pt x="2652408" y="412585"/>
                </a:lnTo>
                <a:lnTo>
                  <a:pt x="2650165" y="409935"/>
                </a:lnTo>
                <a:close/>
              </a:path>
              <a:path w="5210809" h="869950">
                <a:moveTo>
                  <a:pt x="2845596" y="178109"/>
                </a:moveTo>
                <a:lnTo>
                  <a:pt x="2762667" y="178109"/>
                </a:lnTo>
                <a:lnTo>
                  <a:pt x="2762667" y="669089"/>
                </a:lnTo>
                <a:lnTo>
                  <a:pt x="2845596" y="669089"/>
                </a:lnTo>
                <a:lnTo>
                  <a:pt x="2845596" y="178109"/>
                </a:lnTo>
                <a:close/>
              </a:path>
              <a:path w="5210809" h="869950">
                <a:moveTo>
                  <a:pt x="3061585" y="178109"/>
                </a:moveTo>
                <a:lnTo>
                  <a:pt x="2978655" y="178109"/>
                </a:lnTo>
                <a:lnTo>
                  <a:pt x="2978655" y="669089"/>
                </a:lnTo>
                <a:lnTo>
                  <a:pt x="3057816" y="669089"/>
                </a:lnTo>
                <a:lnTo>
                  <a:pt x="3138894" y="557888"/>
                </a:lnTo>
                <a:lnTo>
                  <a:pt x="3061585" y="557888"/>
                </a:lnTo>
                <a:lnTo>
                  <a:pt x="3061585" y="178109"/>
                </a:lnTo>
                <a:close/>
              </a:path>
              <a:path w="5210809" h="869950">
                <a:moveTo>
                  <a:pt x="3412150" y="296849"/>
                </a:moveTo>
                <a:lnTo>
                  <a:pt x="3329221" y="296849"/>
                </a:lnTo>
                <a:lnTo>
                  <a:pt x="3329221" y="669089"/>
                </a:lnTo>
                <a:lnTo>
                  <a:pt x="3412150" y="669089"/>
                </a:lnTo>
                <a:lnTo>
                  <a:pt x="3412150" y="296849"/>
                </a:lnTo>
                <a:close/>
              </a:path>
              <a:path w="5210809" h="869950">
                <a:moveTo>
                  <a:pt x="3412150" y="177167"/>
                </a:moveTo>
                <a:lnTo>
                  <a:pt x="3336760" y="177167"/>
                </a:lnTo>
                <a:lnTo>
                  <a:pt x="3061585" y="557888"/>
                </a:lnTo>
                <a:lnTo>
                  <a:pt x="3138894" y="557888"/>
                </a:lnTo>
                <a:lnTo>
                  <a:pt x="3329221" y="296849"/>
                </a:lnTo>
                <a:lnTo>
                  <a:pt x="3412150" y="296849"/>
                </a:lnTo>
                <a:lnTo>
                  <a:pt x="3412150" y="177167"/>
                </a:lnTo>
                <a:close/>
              </a:path>
              <a:path w="5210809" h="869950">
                <a:moveTo>
                  <a:pt x="3117185" y="8481"/>
                </a:moveTo>
                <a:lnTo>
                  <a:pt x="3058758" y="8481"/>
                </a:lnTo>
                <a:lnTo>
                  <a:pt x="3060937" y="31569"/>
                </a:lnTo>
                <a:lnTo>
                  <a:pt x="3078371" y="72092"/>
                </a:lnTo>
                <a:lnTo>
                  <a:pt x="3113121" y="103543"/>
                </a:lnTo>
                <a:lnTo>
                  <a:pt x="3164481" y="119564"/>
                </a:lnTo>
                <a:lnTo>
                  <a:pt x="3196345" y="121566"/>
                </a:lnTo>
                <a:lnTo>
                  <a:pt x="3228209" y="119564"/>
                </a:lnTo>
                <a:lnTo>
                  <a:pt x="3279569" y="103543"/>
                </a:lnTo>
                <a:lnTo>
                  <a:pt x="3314319" y="72092"/>
                </a:lnTo>
                <a:lnTo>
                  <a:pt x="3315648" y="69736"/>
                </a:lnTo>
                <a:lnTo>
                  <a:pt x="3196345" y="69736"/>
                </a:lnTo>
                <a:lnTo>
                  <a:pt x="3176614" y="68675"/>
                </a:lnTo>
                <a:lnTo>
                  <a:pt x="3135090" y="52773"/>
                </a:lnTo>
                <a:lnTo>
                  <a:pt x="3118304" y="21144"/>
                </a:lnTo>
                <a:lnTo>
                  <a:pt x="3117185" y="8481"/>
                </a:lnTo>
                <a:close/>
              </a:path>
              <a:path w="5210809" h="869950">
                <a:moveTo>
                  <a:pt x="3333933" y="8481"/>
                </a:moveTo>
                <a:lnTo>
                  <a:pt x="3275505" y="8481"/>
                </a:lnTo>
                <a:lnTo>
                  <a:pt x="3272796" y="21910"/>
                </a:lnTo>
                <a:lnTo>
                  <a:pt x="3268437" y="33925"/>
                </a:lnTo>
                <a:lnTo>
                  <a:pt x="3231684" y="65730"/>
                </a:lnTo>
                <a:lnTo>
                  <a:pt x="3196345" y="69736"/>
                </a:lnTo>
                <a:lnTo>
                  <a:pt x="3315648" y="69736"/>
                </a:lnTo>
                <a:lnTo>
                  <a:pt x="3325216" y="52773"/>
                </a:lnTo>
                <a:lnTo>
                  <a:pt x="3331754" y="31569"/>
                </a:lnTo>
                <a:lnTo>
                  <a:pt x="3333933" y="8481"/>
                </a:lnTo>
                <a:close/>
              </a:path>
              <a:path w="5210809" h="869950">
                <a:moveTo>
                  <a:pt x="3985625" y="250672"/>
                </a:moveTo>
                <a:lnTo>
                  <a:pt x="3902696" y="250672"/>
                </a:lnTo>
                <a:lnTo>
                  <a:pt x="3902696" y="669089"/>
                </a:lnTo>
                <a:lnTo>
                  <a:pt x="3985625" y="669089"/>
                </a:lnTo>
                <a:lnTo>
                  <a:pt x="3985625" y="250672"/>
                </a:lnTo>
                <a:close/>
              </a:path>
              <a:path w="5210809" h="869950">
                <a:moveTo>
                  <a:pt x="4155253" y="177167"/>
                </a:moveTo>
                <a:lnTo>
                  <a:pt x="3733067" y="177167"/>
                </a:lnTo>
                <a:lnTo>
                  <a:pt x="3733067" y="250672"/>
                </a:lnTo>
                <a:lnTo>
                  <a:pt x="4155253" y="250672"/>
                </a:lnTo>
                <a:lnTo>
                  <a:pt x="4155253" y="177167"/>
                </a:lnTo>
                <a:close/>
              </a:path>
              <a:path w="5210809" h="869950">
                <a:moveTo>
                  <a:pt x="4320545" y="178109"/>
                </a:moveTo>
                <a:lnTo>
                  <a:pt x="4237616" y="178109"/>
                </a:lnTo>
                <a:lnTo>
                  <a:pt x="4237616" y="669089"/>
                </a:lnTo>
                <a:lnTo>
                  <a:pt x="4316776" y="669089"/>
                </a:lnTo>
                <a:lnTo>
                  <a:pt x="4397854" y="557888"/>
                </a:lnTo>
                <a:lnTo>
                  <a:pt x="4320545" y="557888"/>
                </a:lnTo>
                <a:lnTo>
                  <a:pt x="4320545" y="178109"/>
                </a:lnTo>
                <a:close/>
              </a:path>
              <a:path w="5210809" h="869950">
                <a:moveTo>
                  <a:pt x="4671111" y="296849"/>
                </a:moveTo>
                <a:lnTo>
                  <a:pt x="4588181" y="296849"/>
                </a:lnTo>
                <a:lnTo>
                  <a:pt x="4588181" y="669089"/>
                </a:lnTo>
                <a:lnTo>
                  <a:pt x="4671111" y="669089"/>
                </a:lnTo>
                <a:lnTo>
                  <a:pt x="4671111" y="296849"/>
                </a:lnTo>
                <a:close/>
              </a:path>
              <a:path w="5210809" h="869950">
                <a:moveTo>
                  <a:pt x="4671111" y="177167"/>
                </a:moveTo>
                <a:lnTo>
                  <a:pt x="4595720" y="177167"/>
                </a:lnTo>
                <a:lnTo>
                  <a:pt x="4320545" y="557888"/>
                </a:lnTo>
                <a:lnTo>
                  <a:pt x="4397854" y="557888"/>
                </a:lnTo>
                <a:lnTo>
                  <a:pt x="4588181" y="296849"/>
                </a:lnTo>
                <a:lnTo>
                  <a:pt x="4671111" y="296849"/>
                </a:lnTo>
                <a:lnTo>
                  <a:pt x="4671111" y="177167"/>
                </a:lnTo>
                <a:close/>
              </a:path>
              <a:path w="5210809" h="869950">
                <a:moveTo>
                  <a:pt x="5210726" y="177167"/>
                </a:moveTo>
                <a:lnTo>
                  <a:pt x="4802675" y="177167"/>
                </a:lnTo>
                <a:lnTo>
                  <a:pt x="4802675" y="669089"/>
                </a:lnTo>
                <a:lnTo>
                  <a:pt x="4885605" y="669089"/>
                </a:lnTo>
                <a:lnTo>
                  <a:pt x="4885605" y="250672"/>
                </a:lnTo>
                <a:lnTo>
                  <a:pt x="5210726" y="250672"/>
                </a:lnTo>
                <a:lnTo>
                  <a:pt x="5210726" y="177167"/>
                </a:lnTo>
                <a:close/>
              </a:path>
              <a:path w="5210809" h="869950">
                <a:moveTo>
                  <a:pt x="5210726" y="250672"/>
                </a:moveTo>
                <a:lnTo>
                  <a:pt x="5127797" y="250672"/>
                </a:lnTo>
                <a:lnTo>
                  <a:pt x="5127797" y="669089"/>
                </a:lnTo>
                <a:lnTo>
                  <a:pt x="5210726" y="669089"/>
                </a:lnTo>
                <a:lnTo>
                  <a:pt x="5210726" y="250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09600" y="8723294"/>
            <a:ext cx="5021580" cy="869950"/>
          </a:xfrm>
          <a:custGeom>
            <a:avLst/>
            <a:gdLst/>
            <a:ahLst/>
            <a:cxnLst/>
            <a:rect l="l" t="t" r="r" b="b"/>
            <a:pathLst>
              <a:path w="5021580" h="869950">
                <a:moveTo>
                  <a:pt x="332660" y="0"/>
                </a:moveTo>
                <a:lnTo>
                  <a:pt x="0" y="0"/>
                </a:lnTo>
                <a:lnTo>
                  <a:pt x="0" y="669089"/>
                </a:lnTo>
                <a:lnTo>
                  <a:pt x="317581" y="669089"/>
                </a:lnTo>
                <a:lnTo>
                  <a:pt x="343850" y="667734"/>
                </a:lnTo>
                <a:lnTo>
                  <a:pt x="392854" y="656897"/>
                </a:lnTo>
                <a:lnTo>
                  <a:pt x="437028" y="635517"/>
                </a:lnTo>
                <a:lnTo>
                  <a:pt x="472839" y="605361"/>
                </a:lnTo>
                <a:lnTo>
                  <a:pt x="480534" y="595584"/>
                </a:lnTo>
                <a:lnTo>
                  <a:pt x="84814" y="595584"/>
                </a:lnTo>
                <a:lnTo>
                  <a:pt x="84814" y="365643"/>
                </a:lnTo>
                <a:lnTo>
                  <a:pt x="458897" y="365643"/>
                </a:lnTo>
                <a:lnTo>
                  <a:pt x="440562" y="350329"/>
                </a:lnTo>
                <a:lnTo>
                  <a:pt x="416414" y="336370"/>
                </a:lnTo>
                <a:lnTo>
                  <a:pt x="389202" y="326063"/>
                </a:lnTo>
                <a:lnTo>
                  <a:pt x="410936" y="314342"/>
                </a:lnTo>
                <a:lnTo>
                  <a:pt x="429960" y="299912"/>
                </a:lnTo>
                <a:lnTo>
                  <a:pt x="432876" y="296849"/>
                </a:lnTo>
                <a:lnTo>
                  <a:pt x="84814" y="296849"/>
                </a:lnTo>
                <a:lnTo>
                  <a:pt x="84814" y="73505"/>
                </a:lnTo>
                <a:lnTo>
                  <a:pt x="457967" y="73505"/>
                </a:lnTo>
                <a:lnTo>
                  <a:pt x="456465" y="70678"/>
                </a:lnTo>
                <a:lnTo>
                  <a:pt x="430078" y="38637"/>
                </a:lnTo>
                <a:lnTo>
                  <a:pt x="395917" y="14312"/>
                </a:lnTo>
                <a:lnTo>
                  <a:pt x="355394" y="1590"/>
                </a:lnTo>
                <a:lnTo>
                  <a:pt x="332660" y="0"/>
                </a:lnTo>
                <a:close/>
              </a:path>
              <a:path w="5021580" h="869950">
                <a:moveTo>
                  <a:pt x="458897" y="365643"/>
                </a:moveTo>
                <a:lnTo>
                  <a:pt x="324178" y="365643"/>
                </a:lnTo>
                <a:lnTo>
                  <a:pt x="338785" y="366644"/>
                </a:lnTo>
                <a:lnTo>
                  <a:pt x="352450" y="369648"/>
                </a:lnTo>
                <a:lnTo>
                  <a:pt x="388083" y="390321"/>
                </a:lnTo>
                <a:lnTo>
                  <a:pt x="413704" y="424070"/>
                </a:lnTo>
                <a:lnTo>
                  <a:pt x="426956" y="466301"/>
                </a:lnTo>
                <a:lnTo>
                  <a:pt x="427840" y="481555"/>
                </a:lnTo>
                <a:lnTo>
                  <a:pt x="426898" y="496398"/>
                </a:lnTo>
                <a:lnTo>
                  <a:pt x="412762" y="538098"/>
                </a:lnTo>
                <a:lnTo>
                  <a:pt x="385197" y="570964"/>
                </a:lnTo>
                <a:lnTo>
                  <a:pt x="347031" y="591578"/>
                </a:lnTo>
                <a:lnTo>
                  <a:pt x="317581" y="595584"/>
                </a:lnTo>
                <a:lnTo>
                  <a:pt x="480534" y="595584"/>
                </a:lnTo>
                <a:lnTo>
                  <a:pt x="507000" y="545166"/>
                </a:lnTo>
                <a:lnTo>
                  <a:pt x="513596" y="496634"/>
                </a:lnTo>
                <a:lnTo>
                  <a:pt x="511476" y="466595"/>
                </a:lnTo>
                <a:lnTo>
                  <a:pt x="505115" y="438677"/>
                </a:lnTo>
                <a:lnTo>
                  <a:pt x="494513" y="412880"/>
                </a:lnTo>
                <a:lnTo>
                  <a:pt x="479671" y="389202"/>
                </a:lnTo>
                <a:lnTo>
                  <a:pt x="461648" y="367940"/>
                </a:lnTo>
                <a:lnTo>
                  <a:pt x="458897" y="365643"/>
                </a:lnTo>
                <a:close/>
              </a:path>
              <a:path w="5021580" h="869950">
                <a:moveTo>
                  <a:pt x="457967" y="73505"/>
                </a:moveTo>
                <a:lnTo>
                  <a:pt x="303446" y="73505"/>
                </a:lnTo>
                <a:lnTo>
                  <a:pt x="317169" y="74447"/>
                </a:lnTo>
                <a:lnTo>
                  <a:pt x="330068" y="77275"/>
                </a:lnTo>
                <a:lnTo>
                  <a:pt x="364053" y="96770"/>
                </a:lnTo>
                <a:lnTo>
                  <a:pt x="388260" y="129106"/>
                </a:lnTo>
                <a:lnTo>
                  <a:pt x="400629" y="170099"/>
                </a:lnTo>
                <a:lnTo>
                  <a:pt x="401453" y="185648"/>
                </a:lnTo>
                <a:lnTo>
                  <a:pt x="400570" y="200432"/>
                </a:lnTo>
                <a:lnTo>
                  <a:pt x="387318" y="241249"/>
                </a:lnTo>
                <a:lnTo>
                  <a:pt x="361697" y="273584"/>
                </a:lnTo>
                <a:lnTo>
                  <a:pt x="326063" y="293080"/>
                </a:lnTo>
                <a:lnTo>
                  <a:pt x="297792" y="296849"/>
                </a:lnTo>
                <a:lnTo>
                  <a:pt x="432876" y="296849"/>
                </a:lnTo>
                <a:lnTo>
                  <a:pt x="459881" y="262923"/>
                </a:lnTo>
                <a:lnTo>
                  <a:pt x="478964" y="218160"/>
                </a:lnTo>
                <a:lnTo>
                  <a:pt x="485325" y="170570"/>
                </a:lnTo>
                <a:lnTo>
                  <a:pt x="484147" y="149602"/>
                </a:lnTo>
                <a:lnTo>
                  <a:pt x="480613" y="129106"/>
                </a:lnTo>
                <a:lnTo>
                  <a:pt x="474723" y="109080"/>
                </a:lnTo>
                <a:lnTo>
                  <a:pt x="466477" y="89526"/>
                </a:lnTo>
                <a:lnTo>
                  <a:pt x="457967" y="73505"/>
                </a:lnTo>
                <a:close/>
              </a:path>
              <a:path w="5021580" h="869950">
                <a:moveTo>
                  <a:pt x="821659" y="250672"/>
                </a:moveTo>
                <a:lnTo>
                  <a:pt x="738729" y="250672"/>
                </a:lnTo>
                <a:lnTo>
                  <a:pt x="738729" y="669089"/>
                </a:lnTo>
                <a:lnTo>
                  <a:pt x="821659" y="669089"/>
                </a:lnTo>
                <a:lnTo>
                  <a:pt x="821659" y="250672"/>
                </a:lnTo>
                <a:close/>
              </a:path>
              <a:path w="5021580" h="869950">
                <a:moveTo>
                  <a:pt x="991287" y="177167"/>
                </a:moveTo>
                <a:lnTo>
                  <a:pt x="569101" y="177167"/>
                </a:lnTo>
                <a:lnTo>
                  <a:pt x="569101" y="250672"/>
                </a:lnTo>
                <a:lnTo>
                  <a:pt x="991287" y="250672"/>
                </a:lnTo>
                <a:lnTo>
                  <a:pt x="991287" y="177167"/>
                </a:lnTo>
                <a:close/>
              </a:path>
              <a:path w="5021580" h="869950">
                <a:moveTo>
                  <a:pt x="1289455" y="168685"/>
                </a:moveTo>
                <a:lnTo>
                  <a:pt x="1236917" y="173869"/>
                </a:lnTo>
                <a:lnTo>
                  <a:pt x="1188620" y="189418"/>
                </a:lnTo>
                <a:lnTo>
                  <a:pt x="1146449" y="213213"/>
                </a:lnTo>
                <a:lnTo>
                  <a:pt x="1110403" y="245018"/>
                </a:lnTo>
                <a:lnTo>
                  <a:pt x="1081189" y="282713"/>
                </a:lnTo>
                <a:lnTo>
                  <a:pt x="1059514" y="326063"/>
                </a:lnTo>
                <a:lnTo>
                  <a:pt x="1046085" y="373653"/>
                </a:lnTo>
                <a:lnTo>
                  <a:pt x="1041650" y="423128"/>
                </a:lnTo>
                <a:lnTo>
                  <a:pt x="1041651" y="425013"/>
                </a:lnTo>
                <a:lnTo>
                  <a:pt x="1046085" y="473781"/>
                </a:lnTo>
                <a:lnTo>
                  <a:pt x="1059514" y="521136"/>
                </a:lnTo>
                <a:lnTo>
                  <a:pt x="1081189" y="564721"/>
                </a:lnTo>
                <a:lnTo>
                  <a:pt x="1110403" y="603122"/>
                </a:lnTo>
                <a:lnTo>
                  <a:pt x="1146449" y="634457"/>
                </a:lnTo>
                <a:lnTo>
                  <a:pt x="1188620" y="658723"/>
                </a:lnTo>
                <a:lnTo>
                  <a:pt x="1236446" y="673565"/>
                </a:lnTo>
                <a:lnTo>
                  <a:pt x="1289455" y="678513"/>
                </a:lnTo>
                <a:lnTo>
                  <a:pt x="1316607" y="677276"/>
                </a:lnTo>
                <a:lnTo>
                  <a:pt x="1367024" y="667381"/>
                </a:lnTo>
                <a:lnTo>
                  <a:pt x="1412553" y="647473"/>
                </a:lnTo>
                <a:lnTo>
                  <a:pt x="1452133" y="619673"/>
                </a:lnTo>
                <a:lnTo>
                  <a:pt x="1465505" y="606892"/>
                </a:lnTo>
                <a:lnTo>
                  <a:pt x="1289455" y="606892"/>
                </a:lnTo>
                <a:lnTo>
                  <a:pt x="1267368" y="605420"/>
                </a:lnTo>
                <a:lnTo>
                  <a:pt x="1226374" y="593640"/>
                </a:lnTo>
                <a:lnTo>
                  <a:pt x="1189975" y="570021"/>
                </a:lnTo>
                <a:lnTo>
                  <a:pt x="1160290" y="537038"/>
                </a:lnTo>
                <a:lnTo>
                  <a:pt x="1138615" y="496045"/>
                </a:lnTo>
                <a:lnTo>
                  <a:pt x="1127778" y="449868"/>
                </a:lnTo>
                <a:lnTo>
                  <a:pt x="1126423" y="425013"/>
                </a:lnTo>
                <a:lnTo>
                  <a:pt x="1127778" y="399745"/>
                </a:lnTo>
                <a:lnTo>
                  <a:pt x="1138615" y="353097"/>
                </a:lnTo>
                <a:lnTo>
                  <a:pt x="1160290" y="312045"/>
                </a:lnTo>
                <a:lnTo>
                  <a:pt x="1189975" y="279062"/>
                </a:lnTo>
                <a:lnTo>
                  <a:pt x="1226374" y="254619"/>
                </a:lnTo>
                <a:lnTo>
                  <a:pt x="1267368" y="241897"/>
                </a:lnTo>
                <a:lnTo>
                  <a:pt x="1289455" y="240306"/>
                </a:lnTo>
                <a:lnTo>
                  <a:pt x="1463696" y="240306"/>
                </a:lnTo>
                <a:lnTo>
                  <a:pt x="1451249" y="228114"/>
                </a:lnTo>
                <a:lnTo>
                  <a:pt x="1412141" y="200314"/>
                </a:lnTo>
                <a:lnTo>
                  <a:pt x="1367024" y="180347"/>
                </a:lnTo>
                <a:lnTo>
                  <a:pt x="1316607" y="169981"/>
                </a:lnTo>
                <a:lnTo>
                  <a:pt x="1289455" y="168685"/>
                </a:lnTo>
                <a:close/>
              </a:path>
              <a:path w="5021580" h="869950">
                <a:moveTo>
                  <a:pt x="1463696" y="240306"/>
                </a:moveTo>
                <a:lnTo>
                  <a:pt x="1289455" y="240306"/>
                </a:lnTo>
                <a:lnTo>
                  <a:pt x="1311542" y="241838"/>
                </a:lnTo>
                <a:lnTo>
                  <a:pt x="1332569" y="246432"/>
                </a:lnTo>
                <a:lnTo>
                  <a:pt x="1371442" y="264808"/>
                </a:lnTo>
                <a:lnTo>
                  <a:pt x="1405132" y="293551"/>
                </a:lnTo>
                <a:lnTo>
                  <a:pt x="1430812" y="330775"/>
                </a:lnTo>
                <a:lnTo>
                  <a:pt x="1447775" y="374595"/>
                </a:lnTo>
                <a:lnTo>
                  <a:pt x="1453429" y="423128"/>
                </a:lnTo>
                <a:lnTo>
                  <a:pt x="1452015" y="448042"/>
                </a:lnTo>
                <a:lnTo>
                  <a:pt x="1440707" y="494690"/>
                </a:lnTo>
                <a:lnTo>
                  <a:pt x="1418973" y="536096"/>
                </a:lnTo>
                <a:lnTo>
                  <a:pt x="1389288" y="569079"/>
                </a:lnTo>
                <a:lnTo>
                  <a:pt x="1352535" y="593110"/>
                </a:lnTo>
                <a:lnTo>
                  <a:pt x="1311542" y="605361"/>
                </a:lnTo>
                <a:lnTo>
                  <a:pt x="1289455" y="606892"/>
                </a:lnTo>
                <a:lnTo>
                  <a:pt x="1465505" y="606892"/>
                </a:lnTo>
                <a:lnTo>
                  <a:pt x="1498663" y="564721"/>
                </a:lnTo>
                <a:lnTo>
                  <a:pt x="1520338" y="521136"/>
                </a:lnTo>
                <a:lnTo>
                  <a:pt x="1533767" y="473781"/>
                </a:lnTo>
                <a:lnTo>
                  <a:pt x="1538201" y="425013"/>
                </a:lnTo>
                <a:lnTo>
                  <a:pt x="1538202" y="423128"/>
                </a:lnTo>
                <a:lnTo>
                  <a:pt x="1537178" y="399745"/>
                </a:lnTo>
                <a:lnTo>
                  <a:pt x="1528171" y="349505"/>
                </a:lnTo>
                <a:lnTo>
                  <a:pt x="1510384" y="303681"/>
                </a:lnTo>
                <a:lnTo>
                  <a:pt x="1484468" y="263159"/>
                </a:lnTo>
                <a:lnTo>
                  <a:pt x="1468507" y="245018"/>
                </a:lnTo>
                <a:lnTo>
                  <a:pt x="1463696" y="240306"/>
                </a:lnTo>
                <a:close/>
              </a:path>
              <a:path w="5021580" h="869950">
                <a:moveTo>
                  <a:pt x="1712237" y="177167"/>
                </a:moveTo>
                <a:lnTo>
                  <a:pt x="1638731" y="177167"/>
                </a:lnTo>
                <a:lnTo>
                  <a:pt x="1638731" y="869816"/>
                </a:lnTo>
                <a:lnTo>
                  <a:pt x="1721661" y="869816"/>
                </a:lnTo>
                <a:lnTo>
                  <a:pt x="1721661" y="572024"/>
                </a:lnTo>
                <a:lnTo>
                  <a:pt x="1783419" y="572024"/>
                </a:lnTo>
                <a:lnTo>
                  <a:pt x="1748165" y="535860"/>
                </a:lnTo>
                <a:lnTo>
                  <a:pt x="1721661" y="490979"/>
                </a:lnTo>
                <a:lnTo>
                  <a:pt x="1721661" y="350565"/>
                </a:lnTo>
                <a:lnTo>
                  <a:pt x="1741451" y="308158"/>
                </a:lnTo>
                <a:lnTo>
                  <a:pt x="1778204" y="273290"/>
                </a:lnTo>
                <a:lnTo>
                  <a:pt x="1783681" y="269520"/>
                </a:lnTo>
                <a:lnTo>
                  <a:pt x="1712237" y="269520"/>
                </a:lnTo>
                <a:lnTo>
                  <a:pt x="1712237" y="177167"/>
                </a:lnTo>
                <a:close/>
              </a:path>
              <a:path w="5021580" h="869950">
                <a:moveTo>
                  <a:pt x="1783419" y="572024"/>
                </a:moveTo>
                <a:lnTo>
                  <a:pt x="1721661" y="572024"/>
                </a:lnTo>
                <a:lnTo>
                  <a:pt x="1736562" y="594111"/>
                </a:lnTo>
                <a:lnTo>
                  <a:pt x="1773786" y="632277"/>
                </a:lnTo>
                <a:lnTo>
                  <a:pt x="1820493" y="661550"/>
                </a:lnTo>
                <a:lnTo>
                  <a:pt x="1874209" y="676628"/>
                </a:lnTo>
                <a:lnTo>
                  <a:pt x="1903540" y="678513"/>
                </a:lnTo>
                <a:lnTo>
                  <a:pt x="1935110" y="676393"/>
                </a:lnTo>
                <a:lnTo>
                  <a:pt x="1992595" y="659430"/>
                </a:lnTo>
                <a:lnTo>
                  <a:pt x="2042070" y="625681"/>
                </a:lnTo>
                <a:lnTo>
                  <a:pt x="2059897" y="606892"/>
                </a:lnTo>
                <a:lnTo>
                  <a:pt x="1878096" y="606892"/>
                </a:lnTo>
                <a:lnTo>
                  <a:pt x="1861722" y="605950"/>
                </a:lnTo>
                <a:lnTo>
                  <a:pt x="1814014" y="591814"/>
                </a:lnTo>
                <a:lnTo>
                  <a:pt x="1784800" y="573202"/>
                </a:lnTo>
                <a:lnTo>
                  <a:pt x="1783419" y="572024"/>
                </a:lnTo>
                <a:close/>
              </a:path>
              <a:path w="5021580" h="869950">
                <a:moveTo>
                  <a:pt x="2052672" y="240306"/>
                </a:moveTo>
                <a:lnTo>
                  <a:pt x="1870557" y="240306"/>
                </a:lnTo>
                <a:lnTo>
                  <a:pt x="1888109" y="241249"/>
                </a:lnTo>
                <a:lnTo>
                  <a:pt x="1904954" y="244076"/>
                </a:lnTo>
                <a:lnTo>
                  <a:pt x="1951543" y="263159"/>
                </a:lnTo>
                <a:lnTo>
                  <a:pt x="1990239" y="294964"/>
                </a:lnTo>
                <a:lnTo>
                  <a:pt x="2019217" y="337371"/>
                </a:lnTo>
                <a:lnTo>
                  <a:pt x="2035945" y="387318"/>
                </a:lnTo>
                <a:lnTo>
                  <a:pt x="2039243" y="423128"/>
                </a:lnTo>
                <a:lnTo>
                  <a:pt x="2038536" y="440444"/>
                </a:lnTo>
                <a:lnTo>
                  <a:pt x="2027934" y="490979"/>
                </a:lnTo>
                <a:lnTo>
                  <a:pt x="2005140" y="536744"/>
                </a:lnTo>
                <a:lnTo>
                  <a:pt x="1971863" y="573438"/>
                </a:lnTo>
                <a:lnTo>
                  <a:pt x="1928984" y="598411"/>
                </a:lnTo>
                <a:lnTo>
                  <a:pt x="1878096" y="606892"/>
                </a:lnTo>
                <a:lnTo>
                  <a:pt x="2059897" y="606892"/>
                </a:lnTo>
                <a:lnTo>
                  <a:pt x="2095786" y="551292"/>
                </a:lnTo>
                <a:lnTo>
                  <a:pt x="2116989" y="490037"/>
                </a:lnTo>
                <a:lnTo>
                  <a:pt x="2124057" y="423128"/>
                </a:lnTo>
                <a:lnTo>
                  <a:pt x="2122938" y="398449"/>
                </a:lnTo>
                <a:lnTo>
                  <a:pt x="2113985" y="350859"/>
                </a:lnTo>
                <a:lnTo>
                  <a:pt x="2096787" y="305507"/>
                </a:lnTo>
                <a:lnTo>
                  <a:pt x="2072756" y="264514"/>
                </a:lnTo>
                <a:lnTo>
                  <a:pt x="2058090" y="245961"/>
                </a:lnTo>
                <a:lnTo>
                  <a:pt x="2052672" y="240306"/>
                </a:lnTo>
                <a:close/>
              </a:path>
              <a:path w="5021580" h="869950">
                <a:moveTo>
                  <a:pt x="1891289" y="168685"/>
                </a:moveTo>
                <a:lnTo>
                  <a:pt x="1837809" y="175753"/>
                </a:lnTo>
                <a:lnTo>
                  <a:pt x="1788570" y="196957"/>
                </a:lnTo>
                <a:lnTo>
                  <a:pt x="1745927" y="228762"/>
                </a:lnTo>
                <a:lnTo>
                  <a:pt x="1712237" y="269520"/>
                </a:lnTo>
                <a:lnTo>
                  <a:pt x="1783681" y="269520"/>
                </a:lnTo>
                <a:lnTo>
                  <a:pt x="1789159" y="265751"/>
                </a:lnTo>
                <a:lnTo>
                  <a:pt x="1800350" y="259154"/>
                </a:lnTo>
                <a:lnTo>
                  <a:pt x="1847469" y="242427"/>
                </a:lnTo>
                <a:lnTo>
                  <a:pt x="1870557" y="240306"/>
                </a:lnTo>
                <a:lnTo>
                  <a:pt x="2052672" y="240306"/>
                </a:lnTo>
                <a:lnTo>
                  <a:pt x="2041834" y="228998"/>
                </a:lnTo>
                <a:lnTo>
                  <a:pt x="2005082" y="200726"/>
                </a:lnTo>
                <a:lnTo>
                  <a:pt x="1962851" y="180347"/>
                </a:lnTo>
                <a:lnTo>
                  <a:pt x="1916203" y="169981"/>
                </a:lnTo>
                <a:lnTo>
                  <a:pt x="1891289" y="168685"/>
                </a:lnTo>
                <a:close/>
              </a:path>
              <a:path w="5021580" h="869950">
                <a:moveTo>
                  <a:pt x="2440741" y="168685"/>
                </a:moveTo>
                <a:lnTo>
                  <a:pt x="2388203" y="173869"/>
                </a:lnTo>
                <a:lnTo>
                  <a:pt x="2339906" y="189418"/>
                </a:lnTo>
                <a:lnTo>
                  <a:pt x="2297735" y="213213"/>
                </a:lnTo>
                <a:lnTo>
                  <a:pt x="2261689" y="245018"/>
                </a:lnTo>
                <a:lnTo>
                  <a:pt x="2232475" y="282713"/>
                </a:lnTo>
                <a:lnTo>
                  <a:pt x="2210800" y="326063"/>
                </a:lnTo>
                <a:lnTo>
                  <a:pt x="2197371" y="373653"/>
                </a:lnTo>
                <a:lnTo>
                  <a:pt x="2192936" y="423128"/>
                </a:lnTo>
                <a:lnTo>
                  <a:pt x="2192937" y="425013"/>
                </a:lnTo>
                <a:lnTo>
                  <a:pt x="2197371" y="473781"/>
                </a:lnTo>
                <a:lnTo>
                  <a:pt x="2210800" y="521136"/>
                </a:lnTo>
                <a:lnTo>
                  <a:pt x="2232475" y="564721"/>
                </a:lnTo>
                <a:lnTo>
                  <a:pt x="2261689" y="603122"/>
                </a:lnTo>
                <a:lnTo>
                  <a:pt x="2297735" y="634457"/>
                </a:lnTo>
                <a:lnTo>
                  <a:pt x="2339906" y="658723"/>
                </a:lnTo>
                <a:lnTo>
                  <a:pt x="2387732" y="673565"/>
                </a:lnTo>
                <a:lnTo>
                  <a:pt x="2440741" y="678513"/>
                </a:lnTo>
                <a:lnTo>
                  <a:pt x="2467893" y="677276"/>
                </a:lnTo>
                <a:lnTo>
                  <a:pt x="2518310" y="667381"/>
                </a:lnTo>
                <a:lnTo>
                  <a:pt x="2563839" y="647473"/>
                </a:lnTo>
                <a:lnTo>
                  <a:pt x="2603419" y="619673"/>
                </a:lnTo>
                <a:lnTo>
                  <a:pt x="2616791" y="606892"/>
                </a:lnTo>
                <a:lnTo>
                  <a:pt x="2440741" y="606892"/>
                </a:lnTo>
                <a:lnTo>
                  <a:pt x="2418654" y="605420"/>
                </a:lnTo>
                <a:lnTo>
                  <a:pt x="2377660" y="593640"/>
                </a:lnTo>
                <a:lnTo>
                  <a:pt x="2341261" y="570021"/>
                </a:lnTo>
                <a:lnTo>
                  <a:pt x="2311576" y="537038"/>
                </a:lnTo>
                <a:lnTo>
                  <a:pt x="2289901" y="496045"/>
                </a:lnTo>
                <a:lnTo>
                  <a:pt x="2279064" y="449868"/>
                </a:lnTo>
                <a:lnTo>
                  <a:pt x="2277709" y="425013"/>
                </a:lnTo>
                <a:lnTo>
                  <a:pt x="2279064" y="399745"/>
                </a:lnTo>
                <a:lnTo>
                  <a:pt x="2289901" y="353097"/>
                </a:lnTo>
                <a:lnTo>
                  <a:pt x="2311576" y="312045"/>
                </a:lnTo>
                <a:lnTo>
                  <a:pt x="2341261" y="279062"/>
                </a:lnTo>
                <a:lnTo>
                  <a:pt x="2377660" y="254619"/>
                </a:lnTo>
                <a:lnTo>
                  <a:pt x="2418654" y="241897"/>
                </a:lnTo>
                <a:lnTo>
                  <a:pt x="2440741" y="240306"/>
                </a:lnTo>
                <a:lnTo>
                  <a:pt x="2614983" y="240306"/>
                </a:lnTo>
                <a:lnTo>
                  <a:pt x="2602536" y="228114"/>
                </a:lnTo>
                <a:lnTo>
                  <a:pt x="2563427" y="200314"/>
                </a:lnTo>
                <a:lnTo>
                  <a:pt x="2518310" y="180347"/>
                </a:lnTo>
                <a:lnTo>
                  <a:pt x="2467893" y="169981"/>
                </a:lnTo>
                <a:lnTo>
                  <a:pt x="2440741" y="168685"/>
                </a:lnTo>
                <a:close/>
              </a:path>
              <a:path w="5021580" h="869950">
                <a:moveTo>
                  <a:pt x="2614983" y="240306"/>
                </a:moveTo>
                <a:lnTo>
                  <a:pt x="2440741" y="240306"/>
                </a:lnTo>
                <a:lnTo>
                  <a:pt x="2462828" y="241838"/>
                </a:lnTo>
                <a:lnTo>
                  <a:pt x="2483855" y="246432"/>
                </a:lnTo>
                <a:lnTo>
                  <a:pt x="2522728" y="264808"/>
                </a:lnTo>
                <a:lnTo>
                  <a:pt x="2556418" y="293551"/>
                </a:lnTo>
                <a:lnTo>
                  <a:pt x="2582098" y="330775"/>
                </a:lnTo>
                <a:lnTo>
                  <a:pt x="2599061" y="374595"/>
                </a:lnTo>
                <a:lnTo>
                  <a:pt x="2604715" y="423128"/>
                </a:lnTo>
                <a:lnTo>
                  <a:pt x="2603301" y="448042"/>
                </a:lnTo>
                <a:lnTo>
                  <a:pt x="2591993" y="494690"/>
                </a:lnTo>
                <a:lnTo>
                  <a:pt x="2570259" y="536096"/>
                </a:lnTo>
                <a:lnTo>
                  <a:pt x="2540574" y="569079"/>
                </a:lnTo>
                <a:lnTo>
                  <a:pt x="2503821" y="593110"/>
                </a:lnTo>
                <a:lnTo>
                  <a:pt x="2462828" y="605361"/>
                </a:lnTo>
                <a:lnTo>
                  <a:pt x="2440741" y="606892"/>
                </a:lnTo>
                <a:lnTo>
                  <a:pt x="2616791" y="606892"/>
                </a:lnTo>
                <a:lnTo>
                  <a:pt x="2649949" y="564721"/>
                </a:lnTo>
                <a:lnTo>
                  <a:pt x="2671624" y="521136"/>
                </a:lnTo>
                <a:lnTo>
                  <a:pt x="2685053" y="473781"/>
                </a:lnTo>
                <a:lnTo>
                  <a:pt x="2689487" y="425013"/>
                </a:lnTo>
                <a:lnTo>
                  <a:pt x="2689488" y="423128"/>
                </a:lnTo>
                <a:lnTo>
                  <a:pt x="2688464" y="399745"/>
                </a:lnTo>
                <a:lnTo>
                  <a:pt x="2679457" y="349505"/>
                </a:lnTo>
                <a:lnTo>
                  <a:pt x="2661670" y="303681"/>
                </a:lnTo>
                <a:lnTo>
                  <a:pt x="2635755" y="263159"/>
                </a:lnTo>
                <a:lnTo>
                  <a:pt x="2619793" y="245018"/>
                </a:lnTo>
                <a:lnTo>
                  <a:pt x="2614983" y="240306"/>
                </a:lnTo>
                <a:close/>
              </a:path>
              <a:path w="5021580" h="869950">
                <a:moveTo>
                  <a:pt x="2872005" y="178109"/>
                </a:moveTo>
                <a:lnTo>
                  <a:pt x="2789075" y="178109"/>
                </a:lnTo>
                <a:lnTo>
                  <a:pt x="2789075" y="669089"/>
                </a:lnTo>
                <a:lnTo>
                  <a:pt x="2868235" y="669089"/>
                </a:lnTo>
                <a:lnTo>
                  <a:pt x="2949313" y="557888"/>
                </a:lnTo>
                <a:lnTo>
                  <a:pt x="2872005" y="557888"/>
                </a:lnTo>
                <a:lnTo>
                  <a:pt x="2872005" y="178109"/>
                </a:lnTo>
                <a:close/>
              </a:path>
              <a:path w="5021580" h="869950">
                <a:moveTo>
                  <a:pt x="3222570" y="296849"/>
                </a:moveTo>
                <a:lnTo>
                  <a:pt x="3139640" y="296849"/>
                </a:lnTo>
                <a:lnTo>
                  <a:pt x="3139640" y="669089"/>
                </a:lnTo>
                <a:lnTo>
                  <a:pt x="3222570" y="669089"/>
                </a:lnTo>
                <a:lnTo>
                  <a:pt x="3222570" y="296849"/>
                </a:lnTo>
                <a:close/>
              </a:path>
              <a:path w="5021580" h="869950">
                <a:moveTo>
                  <a:pt x="3222570" y="177167"/>
                </a:moveTo>
                <a:lnTo>
                  <a:pt x="3147180" y="177167"/>
                </a:lnTo>
                <a:lnTo>
                  <a:pt x="2872005" y="557888"/>
                </a:lnTo>
                <a:lnTo>
                  <a:pt x="2949313" y="557888"/>
                </a:lnTo>
                <a:lnTo>
                  <a:pt x="3139640" y="296849"/>
                </a:lnTo>
                <a:lnTo>
                  <a:pt x="3222570" y="296849"/>
                </a:lnTo>
                <a:lnTo>
                  <a:pt x="3222570" y="177167"/>
                </a:lnTo>
                <a:close/>
              </a:path>
              <a:path w="5021580" h="869950">
                <a:moveTo>
                  <a:pt x="2927605" y="8481"/>
                </a:moveTo>
                <a:lnTo>
                  <a:pt x="2869178" y="8481"/>
                </a:lnTo>
                <a:lnTo>
                  <a:pt x="2871357" y="31569"/>
                </a:lnTo>
                <a:lnTo>
                  <a:pt x="2888791" y="72092"/>
                </a:lnTo>
                <a:lnTo>
                  <a:pt x="2923541" y="103543"/>
                </a:lnTo>
                <a:lnTo>
                  <a:pt x="2974901" y="119564"/>
                </a:lnTo>
                <a:lnTo>
                  <a:pt x="3006765" y="121566"/>
                </a:lnTo>
                <a:lnTo>
                  <a:pt x="3038629" y="119564"/>
                </a:lnTo>
                <a:lnTo>
                  <a:pt x="3089989" y="103543"/>
                </a:lnTo>
                <a:lnTo>
                  <a:pt x="3124739" y="72092"/>
                </a:lnTo>
                <a:lnTo>
                  <a:pt x="3126068" y="69736"/>
                </a:lnTo>
                <a:lnTo>
                  <a:pt x="3006765" y="69736"/>
                </a:lnTo>
                <a:lnTo>
                  <a:pt x="2987034" y="68675"/>
                </a:lnTo>
                <a:lnTo>
                  <a:pt x="2945510" y="52773"/>
                </a:lnTo>
                <a:lnTo>
                  <a:pt x="2928724" y="21144"/>
                </a:lnTo>
                <a:lnTo>
                  <a:pt x="2927605" y="8481"/>
                </a:lnTo>
                <a:close/>
              </a:path>
              <a:path w="5021580" h="869950">
                <a:moveTo>
                  <a:pt x="3144353" y="8481"/>
                </a:moveTo>
                <a:lnTo>
                  <a:pt x="3085925" y="8481"/>
                </a:lnTo>
                <a:lnTo>
                  <a:pt x="3083215" y="21910"/>
                </a:lnTo>
                <a:lnTo>
                  <a:pt x="3078857" y="33925"/>
                </a:lnTo>
                <a:lnTo>
                  <a:pt x="3042104" y="65730"/>
                </a:lnTo>
                <a:lnTo>
                  <a:pt x="3006765" y="69736"/>
                </a:lnTo>
                <a:lnTo>
                  <a:pt x="3126068" y="69736"/>
                </a:lnTo>
                <a:lnTo>
                  <a:pt x="3135635" y="52773"/>
                </a:lnTo>
                <a:lnTo>
                  <a:pt x="3142173" y="31569"/>
                </a:lnTo>
                <a:lnTo>
                  <a:pt x="3144353" y="8481"/>
                </a:lnTo>
                <a:close/>
              </a:path>
              <a:path w="5021580" h="869950">
                <a:moveTo>
                  <a:pt x="3796045" y="250672"/>
                </a:moveTo>
                <a:lnTo>
                  <a:pt x="3713115" y="250672"/>
                </a:lnTo>
                <a:lnTo>
                  <a:pt x="3713115" y="669089"/>
                </a:lnTo>
                <a:lnTo>
                  <a:pt x="3796045" y="669089"/>
                </a:lnTo>
                <a:lnTo>
                  <a:pt x="3796045" y="250672"/>
                </a:lnTo>
                <a:close/>
              </a:path>
              <a:path w="5021580" h="869950">
                <a:moveTo>
                  <a:pt x="3965673" y="177167"/>
                </a:moveTo>
                <a:lnTo>
                  <a:pt x="3543487" y="177167"/>
                </a:lnTo>
                <a:lnTo>
                  <a:pt x="3543487" y="250672"/>
                </a:lnTo>
                <a:lnTo>
                  <a:pt x="3965673" y="250672"/>
                </a:lnTo>
                <a:lnTo>
                  <a:pt x="3965673" y="177167"/>
                </a:lnTo>
                <a:close/>
              </a:path>
              <a:path w="5021580" h="869950">
                <a:moveTo>
                  <a:pt x="4130965" y="178109"/>
                </a:moveTo>
                <a:lnTo>
                  <a:pt x="4048035" y="178109"/>
                </a:lnTo>
                <a:lnTo>
                  <a:pt x="4048035" y="669089"/>
                </a:lnTo>
                <a:lnTo>
                  <a:pt x="4127196" y="669089"/>
                </a:lnTo>
                <a:lnTo>
                  <a:pt x="4208274" y="557888"/>
                </a:lnTo>
                <a:lnTo>
                  <a:pt x="4130965" y="557888"/>
                </a:lnTo>
                <a:lnTo>
                  <a:pt x="4130965" y="178109"/>
                </a:lnTo>
                <a:close/>
              </a:path>
              <a:path w="5021580" h="869950">
                <a:moveTo>
                  <a:pt x="4481530" y="296849"/>
                </a:moveTo>
                <a:lnTo>
                  <a:pt x="4398601" y="296849"/>
                </a:lnTo>
                <a:lnTo>
                  <a:pt x="4398601" y="669089"/>
                </a:lnTo>
                <a:lnTo>
                  <a:pt x="4481530" y="669089"/>
                </a:lnTo>
                <a:lnTo>
                  <a:pt x="4481530" y="296849"/>
                </a:lnTo>
                <a:close/>
              </a:path>
              <a:path w="5021580" h="869950">
                <a:moveTo>
                  <a:pt x="4481530" y="177167"/>
                </a:moveTo>
                <a:lnTo>
                  <a:pt x="4406140" y="177167"/>
                </a:lnTo>
                <a:lnTo>
                  <a:pt x="4130965" y="557888"/>
                </a:lnTo>
                <a:lnTo>
                  <a:pt x="4208274" y="557888"/>
                </a:lnTo>
                <a:lnTo>
                  <a:pt x="4398601" y="296849"/>
                </a:lnTo>
                <a:lnTo>
                  <a:pt x="4481530" y="296849"/>
                </a:lnTo>
                <a:lnTo>
                  <a:pt x="4481530" y="177167"/>
                </a:lnTo>
                <a:close/>
              </a:path>
              <a:path w="5021580" h="869950">
                <a:moveTo>
                  <a:pt x="5021146" y="177167"/>
                </a:moveTo>
                <a:lnTo>
                  <a:pt x="4613095" y="177167"/>
                </a:lnTo>
                <a:lnTo>
                  <a:pt x="4613095" y="669089"/>
                </a:lnTo>
                <a:lnTo>
                  <a:pt x="4696025" y="669089"/>
                </a:lnTo>
                <a:lnTo>
                  <a:pt x="4696025" y="250672"/>
                </a:lnTo>
                <a:lnTo>
                  <a:pt x="5021146" y="250672"/>
                </a:lnTo>
                <a:lnTo>
                  <a:pt x="5021146" y="177167"/>
                </a:lnTo>
                <a:close/>
              </a:path>
              <a:path w="5021580" h="869950">
                <a:moveTo>
                  <a:pt x="5021146" y="250672"/>
                </a:moveTo>
                <a:lnTo>
                  <a:pt x="4938216" y="250672"/>
                </a:lnTo>
                <a:lnTo>
                  <a:pt x="4938216" y="669089"/>
                </a:lnTo>
                <a:lnTo>
                  <a:pt x="5021146" y="669089"/>
                </a:lnTo>
                <a:lnTo>
                  <a:pt x="5021146" y="250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1883" y="798928"/>
            <a:ext cx="9162415" cy="1143635"/>
          </a:xfrm>
          <a:custGeom>
            <a:avLst/>
            <a:gdLst/>
            <a:ahLst/>
            <a:cxnLst/>
            <a:rect l="l" t="t" r="r" b="b"/>
            <a:pathLst>
              <a:path w="9162415" h="1143635">
                <a:moveTo>
                  <a:pt x="108373" y="881125"/>
                </a:moveTo>
                <a:lnTo>
                  <a:pt x="0" y="947091"/>
                </a:lnTo>
                <a:lnTo>
                  <a:pt x="30038" y="990185"/>
                </a:lnTo>
                <a:lnTo>
                  <a:pt x="65181" y="1028371"/>
                </a:lnTo>
                <a:lnTo>
                  <a:pt x="105428" y="1061649"/>
                </a:lnTo>
                <a:lnTo>
                  <a:pt x="150780" y="1090019"/>
                </a:lnTo>
                <a:lnTo>
                  <a:pt x="200942" y="1112008"/>
                </a:lnTo>
                <a:lnTo>
                  <a:pt x="254049" y="1127714"/>
                </a:lnTo>
                <a:lnTo>
                  <a:pt x="310101" y="1137138"/>
                </a:lnTo>
                <a:lnTo>
                  <a:pt x="369098" y="1140279"/>
                </a:lnTo>
                <a:lnTo>
                  <a:pt x="423187" y="1138021"/>
                </a:lnTo>
                <a:lnTo>
                  <a:pt x="473938" y="1131248"/>
                </a:lnTo>
                <a:lnTo>
                  <a:pt x="521351" y="1119959"/>
                </a:lnTo>
                <a:lnTo>
                  <a:pt x="565427" y="1104154"/>
                </a:lnTo>
                <a:lnTo>
                  <a:pt x="606264" y="1083245"/>
                </a:lnTo>
                <a:lnTo>
                  <a:pt x="642388" y="1058213"/>
                </a:lnTo>
                <a:lnTo>
                  <a:pt x="673801" y="1029059"/>
                </a:lnTo>
                <a:lnTo>
                  <a:pt x="680338" y="1020911"/>
                </a:lnTo>
                <a:lnTo>
                  <a:pt x="365957" y="1020911"/>
                </a:lnTo>
                <a:lnTo>
                  <a:pt x="324041" y="1018653"/>
                </a:lnTo>
                <a:lnTo>
                  <a:pt x="284677" y="1011880"/>
                </a:lnTo>
                <a:lnTo>
                  <a:pt x="247865" y="1000591"/>
                </a:lnTo>
                <a:lnTo>
                  <a:pt x="182291" y="964172"/>
                </a:lnTo>
                <a:lnTo>
                  <a:pt x="129675" y="912341"/>
                </a:lnTo>
                <a:lnTo>
                  <a:pt x="108373" y="881125"/>
                </a:lnTo>
                <a:close/>
              </a:path>
              <a:path w="9162415" h="1143635">
                <a:moveTo>
                  <a:pt x="655761" y="128791"/>
                </a:moveTo>
                <a:lnTo>
                  <a:pt x="361245" y="128791"/>
                </a:lnTo>
                <a:lnTo>
                  <a:pt x="392265" y="130264"/>
                </a:lnTo>
                <a:lnTo>
                  <a:pt x="420929" y="134681"/>
                </a:lnTo>
                <a:lnTo>
                  <a:pt x="471189" y="152351"/>
                </a:lnTo>
                <a:lnTo>
                  <a:pt x="512811" y="180622"/>
                </a:lnTo>
                <a:lnTo>
                  <a:pt x="543439" y="218317"/>
                </a:lnTo>
                <a:lnTo>
                  <a:pt x="562286" y="262688"/>
                </a:lnTo>
                <a:lnTo>
                  <a:pt x="568569" y="314126"/>
                </a:lnTo>
                <a:lnTo>
                  <a:pt x="567096" y="339453"/>
                </a:lnTo>
                <a:lnTo>
                  <a:pt x="555316" y="386572"/>
                </a:lnTo>
                <a:lnTo>
                  <a:pt x="532739" y="427801"/>
                </a:lnTo>
                <a:lnTo>
                  <a:pt x="500541" y="460784"/>
                </a:lnTo>
                <a:lnTo>
                  <a:pt x="459213" y="484638"/>
                </a:lnTo>
                <a:lnTo>
                  <a:pt x="410524" y="496418"/>
                </a:lnTo>
                <a:lnTo>
                  <a:pt x="383234" y="497890"/>
                </a:lnTo>
                <a:lnTo>
                  <a:pt x="267007" y="497890"/>
                </a:lnTo>
                <a:lnTo>
                  <a:pt x="267007" y="609405"/>
                </a:lnTo>
                <a:lnTo>
                  <a:pt x="381663" y="609405"/>
                </a:lnTo>
                <a:lnTo>
                  <a:pt x="416414" y="611074"/>
                </a:lnTo>
                <a:lnTo>
                  <a:pt x="477668" y="624424"/>
                </a:lnTo>
                <a:lnTo>
                  <a:pt x="527830" y="650045"/>
                </a:lnTo>
                <a:lnTo>
                  <a:pt x="566311" y="686170"/>
                </a:lnTo>
                <a:lnTo>
                  <a:pt x="592815" y="732013"/>
                </a:lnTo>
                <a:lnTo>
                  <a:pt x="606166" y="784629"/>
                </a:lnTo>
                <a:lnTo>
                  <a:pt x="607834" y="813587"/>
                </a:lnTo>
                <a:lnTo>
                  <a:pt x="603810" y="858350"/>
                </a:lnTo>
                <a:lnTo>
                  <a:pt x="591735" y="898402"/>
                </a:lnTo>
                <a:lnTo>
                  <a:pt x="571612" y="933741"/>
                </a:lnTo>
                <a:lnTo>
                  <a:pt x="543439" y="964368"/>
                </a:lnTo>
                <a:lnTo>
                  <a:pt x="508786" y="989106"/>
                </a:lnTo>
                <a:lnTo>
                  <a:pt x="467655" y="1006775"/>
                </a:lnTo>
                <a:lnTo>
                  <a:pt x="420046" y="1017377"/>
                </a:lnTo>
                <a:lnTo>
                  <a:pt x="365957" y="1020911"/>
                </a:lnTo>
                <a:lnTo>
                  <a:pt x="680338" y="1020911"/>
                </a:lnTo>
                <a:lnTo>
                  <a:pt x="722491" y="958675"/>
                </a:lnTo>
                <a:lnTo>
                  <a:pt x="738197" y="918034"/>
                </a:lnTo>
                <a:lnTo>
                  <a:pt x="747621" y="873860"/>
                </a:lnTo>
                <a:lnTo>
                  <a:pt x="750762" y="826152"/>
                </a:lnTo>
                <a:lnTo>
                  <a:pt x="747424" y="777463"/>
                </a:lnTo>
                <a:lnTo>
                  <a:pt x="737412" y="731914"/>
                </a:lnTo>
                <a:lnTo>
                  <a:pt x="720724" y="689507"/>
                </a:lnTo>
                <a:lnTo>
                  <a:pt x="697361" y="650242"/>
                </a:lnTo>
                <a:lnTo>
                  <a:pt x="667911" y="615589"/>
                </a:lnTo>
                <a:lnTo>
                  <a:pt x="632965" y="587024"/>
                </a:lnTo>
                <a:lnTo>
                  <a:pt x="592521" y="564544"/>
                </a:lnTo>
                <a:lnTo>
                  <a:pt x="546580" y="548150"/>
                </a:lnTo>
                <a:lnTo>
                  <a:pt x="583391" y="528812"/>
                </a:lnTo>
                <a:lnTo>
                  <a:pt x="615295" y="505351"/>
                </a:lnTo>
                <a:lnTo>
                  <a:pt x="642290" y="477766"/>
                </a:lnTo>
                <a:lnTo>
                  <a:pt x="664377" y="446059"/>
                </a:lnTo>
                <a:lnTo>
                  <a:pt x="682243" y="410720"/>
                </a:lnTo>
                <a:lnTo>
                  <a:pt x="695005" y="373810"/>
                </a:lnTo>
                <a:lnTo>
                  <a:pt x="702661" y="335330"/>
                </a:lnTo>
                <a:lnTo>
                  <a:pt x="705214" y="295279"/>
                </a:lnTo>
                <a:lnTo>
                  <a:pt x="702563" y="251301"/>
                </a:lnTo>
                <a:lnTo>
                  <a:pt x="694612" y="210464"/>
                </a:lnTo>
                <a:lnTo>
                  <a:pt x="681360" y="172769"/>
                </a:lnTo>
                <a:lnTo>
                  <a:pt x="662807" y="138215"/>
                </a:lnTo>
                <a:lnTo>
                  <a:pt x="655761" y="128791"/>
                </a:lnTo>
                <a:close/>
              </a:path>
              <a:path w="9162415" h="1143635">
                <a:moveTo>
                  <a:pt x="367528" y="0"/>
                </a:moveTo>
                <a:lnTo>
                  <a:pt x="308531" y="3239"/>
                </a:lnTo>
                <a:lnTo>
                  <a:pt x="254049" y="12957"/>
                </a:lnTo>
                <a:lnTo>
                  <a:pt x="204084" y="29154"/>
                </a:lnTo>
                <a:lnTo>
                  <a:pt x="158633" y="51830"/>
                </a:lnTo>
                <a:lnTo>
                  <a:pt x="117502" y="79317"/>
                </a:lnTo>
                <a:lnTo>
                  <a:pt x="80494" y="111515"/>
                </a:lnTo>
                <a:lnTo>
                  <a:pt x="47609" y="148424"/>
                </a:lnTo>
                <a:lnTo>
                  <a:pt x="18847" y="190046"/>
                </a:lnTo>
                <a:lnTo>
                  <a:pt x="122509" y="260725"/>
                </a:lnTo>
                <a:lnTo>
                  <a:pt x="141455" y="231766"/>
                </a:lnTo>
                <a:lnTo>
                  <a:pt x="163738" y="206145"/>
                </a:lnTo>
                <a:lnTo>
                  <a:pt x="218317" y="164916"/>
                </a:lnTo>
                <a:lnTo>
                  <a:pt x="284677" y="137823"/>
                </a:lnTo>
                <a:lnTo>
                  <a:pt x="361245" y="128791"/>
                </a:lnTo>
                <a:lnTo>
                  <a:pt x="655761" y="128791"/>
                </a:lnTo>
                <a:lnTo>
                  <a:pt x="639542" y="107097"/>
                </a:lnTo>
                <a:lnTo>
                  <a:pt x="612154" y="79709"/>
                </a:lnTo>
                <a:lnTo>
                  <a:pt x="580643" y="56051"/>
                </a:lnTo>
                <a:lnTo>
                  <a:pt x="545009" y="36124"/>
                </a:lnTo>
                <a:lnTo>
                  <a:pt x="505645" y="20320"/>
                </a:lnTo>
                <a:lnTo>
                  <a:pt x="462944" y="9031"/>
                </a:lnTo>
                <a:lnTo>
                  <a:pt x="416904" y="2257"/>
                </a:lnTo>
                <a:lnTo>
                  <a:pt x="367528" y="0"/>
                </a:lnTo>
                <a:close/>
              </a:path>
              <a:path w="9162415" h="1143635">
                <a:moveTo>
                  <a:pt x="1213240" y="634535"/>
                </a:moveTo>
                <a:lnTo>
                  <a:pt x="1162980" y="636499"/>
                </a:lnTo>
                <a:lnTo>
                  <a:pt x="1115861" y="642388"/>
                </a:lnTo>
                <a:lnTo>
                  <a:pt x="1071883" y="652205"/>
                </a:lnTo>
                <a:lnTo>
                  <a:pt x="1031046" y="665948"/>
                </a:lnTo>
                <a:lnTo>
                  <a:pt x="993842" y="683323"/>
                </a:lnTo>
                <a:lnTo>
                  <a:pt x="960761" y="704036"/>
                </a:lnTo>
                <a:lnTo>
                  <a:pt x="906966" y="755474"/>
                </a:lnTo>
                <a:lnTo>
                  <a:pt x="873983" y="817514"/>
                </a:lnTo>
                <a:lnTo>
                  <a:pt x="862989" y="890548"/>
                </a:lnTo>
                <a:lnTo>
                  <a:pt x="865246" y="925102"/>
                </a:lnTo>
                <a:lnTo>
                  <a:pt x="883309" y="989498"/>
                </a:lnTo>
                <a:lnTo>
                  <a:pt x="918942" y="1046237"/>
                </a:lnTo>
                <a:lnTo>
                  <a:pt x="969203" y="1091786"/>
                </a:lnTo>
                <a:lnTo>
                  <a:pt x="1032911" y="1124867"/>
                </a:lnTo>
                <a:lnTo>
                  <a:pt x="1105946" y="1141359"/>
                </a:lnTo>
                <a:lnTo>
                  <a:pt x="1145703" y="1143420"/>
                </a:lnTo>
                <a:lnTo>
                  <a:pt x="1188208" y="1141064"/>
                </a:lnTo>
                <a:lnTo>
                  <a:pt x="1230909" y="1133997"/>
                </a:lnTo>
                <a:lnTo>
                  <a:pt x="1273807" y="1122217"/>
                </a:lnTo>
                <a:lnTo>
                  <a:pt x="1316902" y="1105725"/>
                </a:lnTo>
                <a:lnTo>
                  <a:pt x="1358032" y="1084914"/>
                </a:lnTo>
                <a:lnTo>
                  <a:pt x="1395041" y="1060177"/>
                </a:lnTo>
                <a:lnTo>
                  <a:pt x="1418465" y="1039759"/>
                </a:lnTo>
                <a:lnTo>
                  <a:pt x="1181827" y="1039759"/>
                </a:lnTo>
                <a:lnTo>
                  <a:pt x="1152378" y="1038286"/>
                </a:lnTo>
                <a:lnTo>
                  <a:pt x="1100547" y="1026506"/>
                </a:lnTo>
                <a:lnTo>
                  <a:pt x="1058925" y="1003634"/>
                </a:lnTo>
                <a:lnTo>
                  <a:pt x="1027512" y="973792"/>
                </a:lnTo>
                <a:lnTo>
                  <a:pt x="1006407" y="937569"/>
                </a:lnTo>
                <a:lnTo>
                  <a:pt x="996198" y="899089"/>
                </a:lnTo>
                <a:lnTo>
                  <a:pt x="994922" y="879554"/>
                </a:lnTo>
                <a:lnTo>
                  <a:pt x="998946" y="845393"/>
                </a:lnTo>
                <a:lnTo>
                  <a:pt x="1031144" y="788850"/>
                </a:lnTo>
                <a:lnTo>
                  <a:pt x="1094755" y="747915"/>
                </a:lnTo>
                <a:lnTo>
                  <a:pt x="1135101" y="734663"/>
                </a:lnTo>
                <a:lnTo>
                  <a:pt x="1180355" y="726712"/>
                </a:lnTo>
                <a:lnTo>
                  <a:pt x="1230517" y="724061"/>
                </a:lnTo>
                <a:lnTo>
                  <a:pt x="1576056" y="724061"/>
                </a:lnTo>
                <a:lnTo>
                  <a:pt x="1576056" y="669089"/>
                </a:lnTo>
                <a:lnTo>
                  <a:pt x="1437840" y="669089"/>
                </a:lnTo>
                <a:lnTo>
                  <a:pt x="1413397" y="661040"/>
                </a:lnTo>
                <a:lnTo>
                  <a:pt x="1387187" y="654168"/>
                </a:lnTo>
                <a:lnTo>
                  <a:pt x="1329467" y="643959"/>
                </a:lnTo>
                <a:lnTo>
                  <a:pt x="1269783" y="636891"/>
                </a:lnTo>
                <a:lnTo>
                  <a:pt x="1241119" y="635124"/>
                </a:lnTo>
                <a:lnTo>
                  <a:pt x="1213240" y="634535"/>
                </a:lnTo>
                <a:close/>
              </a:path>
              <a:path w="9162415" h="1143635">
                <a:moveTo>
                  <a:pt x="1580554" y="998922"/>
                </a:moveTo>
                <a:lnTo>
                  <a:pt x="1456688" y="998922"/>
                </a:lnTo>
                <a:lnTo>
                  <a:pt x="1459829" y="1050753"/>
                </a:lnTo>
                <a:lnTo>
                  <a:pt x="1476026" y="1093749"/>
                </a:lnTo>
                <a:lnTo>
                  <a:pt x="1517550" y="1127321"/>
                </a:lnTo>
                <a:lnTo>
                  <a:pt x="1560350" y="1133997"/>
                </a:lnTo>
                <a:lnTo>
                  <a:pt x="1566633" y="1133997"/>
                </a:lnTo>
                <a:lnTo>
                  <a:pt x="1610119" y="1129186"/>
                </a:lnTo>
                <a:lnTo>
                  <a:pt x="1620034" y="1127714"/>
                </a:lnTo>
                <a:lnTo>
                  <a:pt x="1620034" y="1020911"/>
                </a:lnTo>
                <a:lnTo>
                  <a:pt x="1609039" y="1019537"/>
                </a:lnTo>
                <a:lnTo>
                  <a:pt x="1599615" y="1016984"/>
                </a:lnTo>
                <a:lnTo>
                  <a:pt x="1591762" y="1013254"/>
                </a:lnTo>
                <a:lnTo>
                  <a:pt x="1585480" y="1008346"/>
                </a:lnTo>
                <a:lnTo>
                  <a:pt x="1581357" y="1001278"/>
                </a:lnTo>
                <a:lnTo>
                  <a:pt x="1580554" y="998922"/>
                </a:lnTo>
                <a:close/>
              </a:path>
              <a:path w="9162415" h="1143635">
                <a:moveTo>
                  <a:pt x="1576056" y="724061"/>
                </a:moveTo>
                <a:lnTo>
                  <a:pt x="1230517" y="724061"/>
                </a:lnTo>
                <a:lnTo>
                  <a:pt x="1256530" y="724748"/>
                </a:lnTo>
                <a:lnTo>
                  <a:pt x="1282740" y="726810"/>
                </a:lnTo>
                <a:lnTo>
                  <a:pt x="1335749" y="735056"/>
                </a:lnTo>
                <a:lnTo>
                  <a:pt x="1387973" y="746835"/>
                </a:lnTo>
                <a:lnTo>
                  <a:pt x="1437840" y="763327"/>
                </a:lnTo>
                <a:lnTo>
                  <a:pt x="1437840" y="865418"/>
                </a:lnTo>
                <a:lnTo>
                  <a:pt x="1426846" y="904684"/>
                </a:lnTo>
                <a:lnTo>
                  <a:pt x="1405937" y="937667"/>
                </a:lnTo>
                <a:lnTo>
                  <a:pt x="1378254" y="967509"/>
                </a:lnTo>
                <a:lnTo>
                  <a:pt x="1331921" y="1000493"/>
                </a:lnTo>
                <a:lnTo>
                  <a:pt x="1274887" y="1025623"/>
                </a:lnTo>
                <a:lnTo>
                  <a:pt x="1213632" y="1038188"/>
                </a:lnTo>
                <a:lnTo>
                  <a:pt x="1181827" y="1039759"/>
                </a:lnTo>
                <a:lnTo>
                  <a:pt x="1418465" y="1039759"/>
                </a:lnTo>
                <a:lnTo>
                  <a:pt x="1427926" y="1031513"/>
                </a:lnTo>
                <a:lnTo>
                  <a:pt x="1456688" y="998922"/>
                </a:lnTo>
                <a:lnTo>
                  <a:pt x="1580554" y="998922"/>
                </a:lnTo>
                <a:lnTo>
                  <a:pt x="1578412" y="992640"/>
                </a:lnTo>
                <a:lnTo>
                  <a:pt x="1576645" y="982430"/>
                </a:lnTo>
                <a:lnTo>
                  <a:pt x="1576056" y="970651"/>
                </a:lnTo>
                <a:lnTo>
                  <a:pt x="1576056" y="724061"/>
                </a:lnTo>
                <a:close/>
              </a:path>
              <a:path w="9162415" h="1143635">
                <a:moveTo>
                  <a:pt x="1507043" y="406793"/>
                </a:moveTo>
                <a:lnTo>
                  <a:pt x="1221093" y="406793"/>
                </a:lnTo>
                <a:lnTo>
                  <a:pt x="1269979" y="410229"/>
                </a:lnTo>
                <a:lnTo>
                  <a:pt x="1312975" y="420536"/>
                </a:lnTo>
                <a:lnTo>
                  <a:pt x="1350081" y="437715"/>
                </a:lnTo>
                <a:lnTo>
                  <a:pt x="1381297" y="461766"/>
                </a:lnTo>
                <a:lnTo>
                  <a:pt x="1406035" y="491019"/>
                </a:lnTo>
                <a:lnTo>
                  <a:pt x="1423705" y="525376"/>
                </a:lnTo>
                <a:lnTo>
                  <a:pt x="1434306" y="564838"/>
                </a:lnTo>
                <a:lnTo>
                  <a:pt x="1437840" y="609405"/>
                </a:lnTo>
                <a:lnTo>
                  <a:pt x="1437840" y="669089"/>
                </a:lnTo>
                <a:lnTo>
                  <a:pt x="1576056" y="669089"/>
                </a:lnTo>
                <a:lnTo>
                  <a:pt x="1576056" y="623541"/>
                </a:lnTo>
                <a:lnTo>
                  <a:pt x="1572412" y="564108"/>
                </a:lnTo>
                <a:lnTo>
                  <a:pt x="1561481" y="510204"/>
                </a:lnTo>
                <a:lnTo>
                  <a:pt x="1543261" y="461828"/>
                </a:lnTo>
                <a:lnTo>
                  <a:pt x="1517754" y="418982"/>
                </a:lnTo>
                <a:lnTo>
                  <a:pt x="1507043" y="406793"/>
                </a:lnTo>
                <a:close/>
              </a:path>
              <a:path w="9162415" h="1143635">
                <a:moveTo>
                  <a:pt x="1236799" y="293708"/>
                </a:moveTo>
                <a:lnTo>
                  <a:pt x="1194000" y="295475"/>
                </a:lnTo>
                <a:lnTo>
                  <a:pt x="1151985" y="300776"/>
                </a:lnTo>
                <a:lnTo>
                  <a:pt x="1110756" y="309611"/>
                </a:lnTo>
                <a:lnTo>
                  <a:pt x="1070312" y="321979"/>
                </a:lnTo>
                <a:lnTo>
                  <a:pt x="1030261" y="337097"/>
                </a:lnTo>
                <a:lnTo>
                  <a:pt x="990210" y="355748"/>
                </a:lnTo>
                <a:lnTo>
                  <a:pt x="950159" y="377933"/>
                </a:lnTo>
                <a:lnTo>
                  <a:pt x="910108" y="403652"/>
                </a:lnTo>
                <a:lnTo>
                  <a:pt x="960368" y="501031"/>
                </a:lnTo>
                <a:lnTo>
                  <a:pt x="994431" y="479632"/>
                </a:lnTo>
                <a:lnTo>
                  <a:pt x="1027512" y="460980"/>
                </a:lnTo>
                <a:lnTo>
                  <a:pt x="1090730" y="431924"/>
                </a:lnTo>
                <a:lnTo>
                  <a:pt x="1154734" y="413076"/>
                </a:lnTo>
                <a:lnTo>
                  <a:pt x="1221093" y="406793"/>
                </a:lnTo>
                <a:lnTo>
                  <a:pt x="1507043" y="406793"/>
                </a:lnTo>
                <a:lnTo>
                  <a:pt x="1484959" y="381663"/>
                </a:lnTo>
                <a:lnTo>
                  <a:pt x="1445882" y="349999"/>
                </a:lnTo>
                <a:lnTo>
                  <a:pt x="1401527" y="325372"/>
                </a:lnTo>
                <a:lnTo>
                  <a:pt x="1351895" y="307781"/>
                </a:lnTo>
                <a:lnTo>
                  <a:pt x="1296986" y="297226"/>
                </a:lnTo>
                <a:lnTo>
                  <a:pt x="1236799" y="293708"/>
                </a:lnTo>
                <a:close/>
              </a:path>
              <a:path w="9162415" h="1143635">
                <a:moveTo>
                  <a:pt x="1933706" y="307844"/>
                </a:moveTo>
                <a:lnTo>
                  <a:pt x="1795490" y="307844"/>
                </a:lnTo>
                <a:lnTo>
                  <a:pt x="1795490" y="1127714"/>
                </a:lnTo>
                <a:lnTo>
                  <a:pt x="1933706" y="1127714"/>
                </a:lnTo>
                <a:lnTo>
                  <a:pt x="1933706" y="772751"/>
                </a:lnTo>
                <a:lnTo>
                  <a:pt x="2187909" y="772751"/>
                </a:lnTo>
                <a:lnTo>
                  <a:pt x="2133177" y="705214"/>
                </a:lnTo>
                <a:lnTo>
                  <a:pt x="2179178" y="645530"/>
                </a:lnTo>
                <a:lnTo>
                  <a:pt x="1933706" y="645530"/>
                </a:lnTo>
                <a:lnTo>
                  <a:pt x="1933706" y="307844"/>
                </a:lnTo>
                <a:close/>
              </a:path>
              <a:path w="9162415" h="1143635">
                <a:moveTo>
                  <a:pt x="2187909" y="772751"/>
                </a:moveTo>
                <a:lnTo>
                  <a:pt x="2024803" y="772751"/>
                </a:lnTo>
                <a:lnTo>
                  <a:pt x="2315370" y="1127714"/>
                </a:lnTo>
                <a:lnTo>
                  <a:pt x="2475574" y="1127714"/>
                </a:lnTo>
                <a:lnTo>
                  <a:pt x="2187909" y="772751"/>
                </a:lnTo>
                <a:close/>
              </a:path>
              <a:path w="9162415" h="1143635">
                <a:moveTo>
                  <a:pt x="2439450" y="307844"/>
                </a:moveTo>
                <a:lnTo>
                  <a:pt x="2282387" y="307844"/>
                </a:lnTo>
                <a:lnTo>
                  <a:pt x="2024803" y="645530"/>
                </a:lnTo>
                <a:lnTo>
                  <a:pt x="2179178" y="645530"/>
                </a:lnTo>
                <a:lnTo>
                  <a:pt x="2439450" y="307844"/>
                </a:lnTo>
                <a:close/>
              </a:path>
              <a:path w="9162415" h="1143635">
                <a:moveTo>
                  <a:pt x="3296316" y="307844"/>
                </a:moveTo>
                <a:lnTo>
                  <a:pt x="2738741" y="307844"/>
                </a:lnTo>
                <a:lnTo>
                  <a:pt x="2729318" y="545009"/>
                </a:lnTo>
                <a:lnTo>
                  <a:pt x="2726993" y="598976"/>
                </a:lnTo>
                <a:lnTo>
                  <a:pt x="2723789" y="649048"/>
                </a:lnTo>
                <a:lnTo>
                  <a:pt x="2719705" y="695225"/>
                </a:lnTo>
                <a:lnTo>
                  <a:pt x="2714742" y="737506"/>
                </a:lnTo>
                <a:lnTo>
                  <a:pt x="2708899" y="775892"/>
                </a:lnTo>
                <a:lnTo>
                  <a:pt x="2701145" y="818299"/>
                </a:lnTo>
                <a:lnTo>
                  <a:pt x="2692015" y="855994"/>
                </a:lnTo>
                <a:lnTo>
                  <a:pt x="2669634" y="917249"/>
                </a:lnTo>
                <a:lnTo>
                  <a:pt x="2642540" y="960442"/>
                </a:lnTo>
                <a:lnTo>
                  <a:pt x="2611520" y="989498"/>
                </a:lnTo>
                <a:lnTo>
                  <a:pt x="2559100" y="1008640"/>
                </a:lnTo>
                <a:lnTo>
                  <a:pt x="2539271" y="1009917"/>
                </a:lnTo>
                <a:lnTo>
                  <a:pt x="2539271" y="1133997"/>
                </a:lnTo>
                <a:lnTo>
                  <a:pt x="2609950" y="1126929"/>
                </a:lnTo>
                <a:lnTo>
                  <a:pt x="2671204" y="1105725"/>
                </a:lnTo>
                <a:lnTo>
                  <a:pt x="2724606" y="1068423"/>
                </a:lnTo>
                <a:lnTo>
                  <a:pt x="2768583" y="1013058"/>
                </a:lnTo>
                <a:lnTo>
                  <a:pt x="2787136" y="977915"/>
                </a:lnTo>
                <a:lnTo>
                  <a:pt x="2803530" y="936882"/>
                </a:lnTo>
                <a:lnTo>
                  <a:pt x="2817764" y="889959"/>
                </a:lnTo>
                <a:lnTo>
                  <a:pt x="2829838" y="837147"/>
                </a:lnTo>
                <a:lnTo>
                  <a:pt x="2836731" y="798405"/>
                </a:lnTo>
                <a:lnTo>
                  <a:pt x="2842752" y="756521"/>
                </a:lnTo>
                <a:lnTo>
                  <a:pt x="2847900" y="711496"/>
                </a:lnTo>
                <a:lnTo>
                  <a:pt x="2852176" y="663330"/>
                </a:lnTo>
                <a:lnTo>
                  <a:pt x="2855579" y="612023"/>
                </a:lnTo>
                <a:lnTo>
                  <a:pt x="2858110" y="557574"/>
                </a:lnTo>
                <a:lnTo>
                  <a:pt x="2861251" y="430353"/>
                </a:lnTo>
                <a:lnTo>
                  <a:pt x="3296316" y="430353"/>
                </a:lnTo>
                <a:lnTo>
                  <a:pt x="3296316" y="307844"/>
                </a:lnTo>
                <a:close/>
              </a:path>
              <a:path w="9162415" h="1143635">
                <a:moveTo>
                  <a:pt x="3296316" y="430353"/>
                </a:moveTo>
                <a:lnTo>
                  <a:pt x="3158100" y="430353"/>
                </a:lnTo>
                <a:lnTo>
                  <a:pt x="3158100" y="1127714"/>
                </a:lnTo>
                <a:lnTo>
                  <a:pt x="3296316" y="1127714"/>
                </a:lnTo>
                <a:lnTo>
                  <a:pt x="3296316" y="430353"/>
                </a:lnTo>
                <a:close/>
              </a:path>
              <a:path w="9162415" h="1143635">
                <a:moveTo>
                  <a:pt x="3949230" y="779033"/>
                </a:moveTo>
                <a:lnTo>
                  <a:pt x="3810109" y="779033"/>
                </a:lnTo>
                <a:lnTo>
                  <a:pt x="3818061" y="830275"/>
                </a:lnTo>
                <a:lnTo>
                  <a:pt x="3830920" y="878769"/>
                </a:lnTo>
                <a:lnTo>
                  <a:pt x="3848688" y="924513"/>
                </a:lnTo>
                <a:lnTo>
                  <a:pt x="3871364" y="967509"/>
                </a:lnTo>
                <a:lnTo>
                  <a:pt x="3898556" y="1006186"/>
                </a:lnTo>
                <a:lnTo>
                  <a:pt x="3929870" y="1040544"/>
                </a:lnTo>
                <a:lnTo>
                  <a:pt x="3965307" y="1070582"/>
                </a:lnTo>
                <a:lnTo>
                  <a:pt x="4004868" y="1096301"/>
                </a:lnTo>
                <a:lnTo>
                  <a:pt x="4048060" y="1116916"/>
                </a:lnTo>
                <a:lnTo>
                  <a:pt x="4094394" y="1131641"/>
                </a:lnTo>
                <a:lnTo>
                  <a:pt x="4143869" y="1140475"/>
                </a:lnTo>
                <a:lnTo>
                  <a:pt x="4196485" y="1143420"/>
                </a:lnTo>
                <a:lnTo>
                  <a:pt x="4254991" y="1139985"/>
                </a:lnTo>
                <a:lnTo>
                  <a:pt x="4309571" y="1129677"/>
                </a:lnTo>
                <a:lnTo>
                  <a:pt x="4360223" y="1112498"/>
                </a:lnTo>
                <a:lnTo>
                  <a:pt x="4406950" y="1088448"/>
                </a:lnTo>
                <a:lnTo>
                  <a:pt x="4449848" y="1058410"/>
                </a:lnTo>
                <a:lnTo>
                  <a:pt x="4486604" y="1024052"/>
                </a:lnTo>
                <a:lnTo>
                  <a:pt x="4196485" y="1024052"/>
                </a:lnTo>
                <a:lnTo>
                  <a:pt x="4161244" y="1021795"/>
                </a:lnTo>
                <a:lnTo>
                  <a:pt x="4096063" y="1003732"/>
                </a:lnTo>
                <a:lnTo>
                  <a:pt x="4039324" y="967117"/>
                </a:lnTo>
                <a:lnTo>
                  <a:pt x="3994560" y="913715"/>
                </a:lnTo>
                <a:lnTo>
                  <a:pt x="3962853" y="845098"/>
                </a:lnTo>
                <a:lnTo>
                  <a:pt x="3953037" y="806127"/>
                </a:lnTo>
                <a:lnTo>
                  <a:pt x="3949230" y="779033"/>
                </a:lnTo>
                <a:close/>
              </a:path>
              <a:path w="9162415" h="1143635">
                <a:moveTo>
                  <a:pt x="3657758" y="307844"/>
                </a:moveTo>
                <a:lnTo>
                  <a:pt x="3519542" y="307844"/>
                </a:lnTo>
                <a:lnTo>
                  <a:pt x="3519542" y="1127714"/>
                </a:lnTo>
                <a:lnTo>
                  <a:pt x="3657758" y="1127714"/>
                </a:lnTo>
                <a:lnTo>
                  <a:pt x="3657758" y="779033"/>
                </a:lnTo>
                <a:lnTo>
                  <a:pt x="3949230" y="779033"/>
                </a:lnTo>
                <a:lnTo>
                  <a:pt x="3947147" y="764211"/>
                </a:lnTo>
                <a:lnTo>
                  <a:pt x="3945184" y="719349"/>
                </a:lnTo>
                <a:lnTo>
                  <a:pt x="3947147" y="675175"/>
                </a:lnTo>
                <a:lnTo>
                  <a:pt x="3949575" y="658095"/>
                </a:lnTo>
                <a:lnTo>
                  <a:pt x="3657758" y="658095"/>
                </a:lnTo>
                <a:lnTo>
                  <a:pt x="3657758" y="307844"/>
                </a:lnTo>
                <a:close/>
              </a:path>
              <a:path w="9162415" h="1143635">
                <a:moveTo>
                  <a:pt x="4484092" y="413076"/>
                </a:moveTo>
                <a:lnTo>
                  <a:pt x="4196485" y="413076"/>
                </a:lnTo>
                <a:lnTo>
                  <a:pt x="4232413" y="415432"/>
                </a:lnTo>
                <a:lnTo>
                  <a:pt x="4266378" y="422500"/>
                </a:lnTo>
                <a:lnTo>
                  <a:pt x="4328418" y="450771"/>
                </a:lnTo>
                <a:lnTo>
                  <a:pt x="4381427" y="496320"/>
                </a:lnTo>
                <a:lnTo>
                  <a:pt x="4421085" y="557574"/>
                </a:lnTo>
                <a:lnTo>
                  <a:pt x="4436203" y="593012"/>
                </a:lnTo>
                <a:lnTo>
                  <a:pt x="4447001" y="631787"/>
                </a:lnTo>
                <a:lnTo>
                  <a:pt x="4453480" y="673899"/>
                </a:lnTo>
                <a:lnTo>
                  <a:pt x="4455640" y="719349"/>
                </a:lnTo>
                <a:lnTo>
                  <a:pt x="4453578" y="762836"/>
                </a:lnTo>
                <a:lnTo>
                  <a:pt x="4447394" y="803771"/>
                </a:lnTo>
                <a:lnTo>
                  <a:pt x="4437086" y="842153"/>
                </a:lnTo>
                <a:lnTo>
                  <a:pt x="4422656" y="877983"/>
                </a:lnTo>
                <a:lnTo>
                  <a:pt x="4383390" y="938453"/>
                </a:lnTo>
                <a:lnTo>
                  <a:pt x="4331559" y="984786"/>
                </a:lnTo>
                <a:lnTo>
                  <a:pt x="4268734" y="1014236"/>
                </a:lnTo>
                <a:lnTo>
                  <a:pt x="4196485" y="1024052"/>
                </a:lnTo>
                <a:lnTo>
                  <a:pt x="4486604" y="1024052"/>
                </a:lnTo>
                <a:lnTo>
                  <a:pt x="4519741" y="983019"/>
                </a:lnTo>
                <a:lnTo>
                  <a:pt x="4546736" y="937667"/>
                </a:lnTo>
                <a:lnTo>
                  <a:pt x="4568725" y="888094"/>
                </a:lnTo>
                <a:lnTo>
                  <a:pt x="4584431" y="835184"/>
                </a:lnTo>
                <a:lnTo>
                  <a:pt x="4593855" y="778935"/>
                </a:lnTo>
                <a:lnTo>
                  <a:pt x="4596997" y="719349"/>
                </a:lnTo>
                <a:lnTo>
                  <a:pt x="4593953" y="661138"/>
                </a:lnTo>
                <a:lnTo>
                  <a:pt x="4584824" y="605871"/>
                </a:lnTo>
                <a:lnTo>
                  <a:pt x="4569608" y="553549"/>
                </a:lnTo>
                <a:lnTo>
                  <a:pt x="4548307" y="504173"/>
                </a:lnTo>
                <a:lnTo>
                  <a:pt x="4521410" y="458723"/>
                </a:lnTo>
                <a:lnTo>
                  <a:pt x="4489408" y="418181"/>
                </a:lnTo>
                <a:lnTo>
                  <a:pt x="4484092" y="413076"/>
                </a:lnTo>
                <a:close/>
              </a:path>
              <a:path w="9162415" h="1143635">
                <a:moveTo>
                  <a:pt x="4196485" y="293708"/>
                </a:moveTo>
                <a:lnTo>
                  <a:pt x="4145243" y="296555"/>
                </a:lnTo>
                <a:lnTo>
                  <a:pt x="4096750" y="305095"/>
                </a:lnTo>
                <a:lnTo>
                  <a:pt x="4051005" y="319329"/>
                </a:lnTo>
                <a:lnTo>
                  <a:pt x="4008009" y="339256"/>
                </a:lnTo>
                <a:lnTo>
                  <a:pt x="3968351" y="364386"/>
                </a:lnTo>
                <a:lnTo>
                  <a:pt x="3932619" y="394228"/>
                </a:lnTo>
                <a:lnTo>
                  <a:pt x="3900813" y="428782"/>
                </a:lnTo>
                <a:lnTo>
                  <a:pt x="3872935" y="468048"/>
                </a:lnTo>
                <a:lnTo>
                  <a:pt x="3850160" y="510553"/>
                </a:lnTo>
                <a:lnTo>
                  <a:pt x="3832098" y="556396"/>
                </a:lnTo>
                <a:lnTo>
                  <a:pt x="3818748" y="605577"/>
                </a:lnTo>
                <a:lnTo>
                  <a:pt x="3810109" y="658095"/>
                </a:lnTo>
                <a:lnTo>
                  <a:pt x="3949575" y="658095"/>
                </a:lnTo>
                <a:lnTo>
                  <a:pt x="3953037" y="633750"/>
                </a:lnTo>
                <a:lnTo>
                  <a:pt x="3962853" y="595073"/>
                </a:lnTo>
                <a:lnTo>
                  <a:pt x="3976596" y="559145"/>
                </a:lnTo>
                <a:lnTo>
                  <a:pt x="4014292" y="497890"/>
                </a:lnTo>
                <a:lnTo>
                  <a:pt x="4064552" y="452342"/>
                </a:lnTo>
                <a:lnTo>
                  <a:pt x="4126592" y="422893"/>
                </a:lnTo>
                <a:lnTo>
                  <a:pt x="4196485" y="413076"/>
                </a:lnTo>
                <a:lnTo>
                  <a:pt x="4484092" y="413076"/>
                </a:lnTo>
                <a:lnTo>
                  <a:pt x="4452302" y="382547"/>
                </a:lnTo>
                <a:lnTo>
                  <a:pt x="4410091" y="351821"/>
                </a:lnTo>
                <a:lnTo>
                  <a:pt x="4363168" y="326397"/>
                </a:lnTo>
                <a:lnTo>
                  <a:pt x="4311927" y="308236"/>
                </a:lnTo>
                <a:lnTo>
                  <a:pt x="4256365" y="297340"/>
                </a:lnTo>
                <a:lnTo>
                  <a:pt x="4196485" y="293708"/>
                </a:lnTo>
                <a:close/>
              </a:path>
              <a:path w="9162415" h="1143635">
                <a:moveTo>
                  <a:pt x="5369699" y="799452"/>
                </a:moveTo>
                <a:lnTo>
                  <a:pt x="5229912" y="799452"/>
                </a:lnTo>
                <a:lnTo>
                  <a:pt x="5229912" y="1127714"/>
                </a:lnTo>
                <a:lnTo>
                  <a:pt x="5369699" y="1127714"/>
                </a:lnTo>
                <a:lnTo>
                  <a:pt x="5369699" y="799452"/>
                </a:lnTo>
                <a:close/>
              </a:path>
              <a:path w="9162415" h="1143635">
                <a:moveTo>
                  <a:pt x="4878091" y="307844"/>
                </a:moveTo>
                <a:lnTo>
                  <a:pt x="4739875" y="307844"/>
                </a:lnTo>
                <a:lnTo>
                  <a:pt x="4739875" y="565427"/>
                </a:lnTo>
                <a:lnTo>
                  <a:pt x="4742639" y="618578"/>
                </a:lnTo>
                <a:lnTo>
                  <a:pt x="4750932" y="666199"/>
                </a:lnTo>
                <a:lnTo>
                  <a:pt x="4764754" y="708292"/>
                </a:lnTo>
                <a:lnTo>
                  <a:pt x="4784104" y="744857"/>
                </a:lnTo>
                <a:lnTo>
                  <a:pt x="4808983" y="775892"/>
                </a:lnTo>
                <a:lnTo>
                  <a:pt x="4848249" y="806127"/>
                </a:lnTo>
                <a:lnTo>
                  <a:pt x="4895368" y="827723"/>
                </a:lnTo>
                <a:lnTo>
                  <a:pt x="4950340" y="840681"/>
                </a:lnTo>
                <a:lnTo>
                  <a:pt x="5013165" y="845000"/>
                </a:lnTo>
                <a:lnTo>
                  <a:pt x="5043890" y="844313"/>
                </a:lnTo>
                <a:lnTo>
                  <a:pt x="5101218" y="838816"/>
                </a:lnTo>
                <a:lnTo>
                  <a:pt x="5154227" y="827723"/>
                </a:lnTo>
                <a:lnTo>
                  <a:pt x="5205273" y="810446"/>
                </a:lnTo>
                <a:lnTo>
                  <a:pt x="5229912" y="799452"/>
                </a:lnTo>
                <a:lnTo>
                  <a:pt x="5369699" y="799452"/>
                </a:lnTo>
                <a:lnTo>
                  <a:pt x="5369699" y="736626"/>
                </a:lnTo>
                <a:lnTo>
                  <a:pt x="5049289" y="736626"/>
                </a:lnTo>
                <a:lnTo>
                  <a:pt x="5007570" y="733780"/>
                </a:lnTo>
                <a:lnTo>
                  <a:pt x="4942388" y="711005"/>
                </a:lnTo>
                <a:lnTo>
                  <a:pt x="4901061" y="664966"/>
                </a:lnTo>
                <a:lnTo>
                  <a:pt x="4880643" y="592717"/>
                </a:lnTo>
                <a:lnTo>
                  <a:pt x="4878091" y="546580"/>
                </a:lnTo>
                <a:lnTo>
                  <a:pt x="4878091" y="307844"/>
                </a:lnTo>
                <a:close/>
              </a:path>
              <a:path w="9162415" h="1143635">
                <a:moveTo>
                  <a:pt x="5369699" y="307844"/>
                </a:moveTo>
                <a:lnTo>
                  <a:pt x="5229912" y="307844"/>
                </a:lnTo>
                <a:lnTo>
                  <a:pt x="5229912" y="695790"/>
                </a:lnTo>
                <a:lnTo>
                  <a:pt x="5213028" y="704723"/>
                </a:lnTo>
                <a:lnTo>
                  <a:pt x="5172191" y="719644"/>
                </a:lnTo>
                <a:lnTo>
                  <a:pt x="5123796" y="730442"/>
                </a:lnTo>
                <a:lnTo>
                  <a:pt x="5074321" y="735939"/>
                </a:lnTo>
                <a:lnTo>
                  <a:pt x="5049289" y="736626"/>
                </a:lnTo>
                <a:lnTo>
                  <a:pt x="5369699" y="736626"/>
                </a:lnTo>
                <a:lnTo>
                  <a:pt x="5369699" y="307844"/>
                </a:lnTo>
                <a:close/>
              </a:path>
              <a:path w="9162415" h="1143635">
                <a:moveTo>
                  <a:pt x="5957655" y="293708"/>
                </a:moveTo>
                <a:lnTo>
                  <a:pt x="5909720" y="296032"/>
                </a:lnTo>
                <a:lnTo>
                  <a:pt x="5863920" y="303006"/>
                </a:lnTo>
                <a:lnTo>
                  <a:pt x="5820256" y="314629"/>
                </a:lnTo>
                <a:lnTo>
                  <a:pt x="5778729" y="330900"/>
                </a:lnTo>
                <a:lnTo>
                  <a:pt x="5739337" y="351821"/>
                </a:lnTo>
                <a:lnTo>
                  <a:pt x="5694770" y="383234"/>
                </a:lnTo>
                <a:lnTo>
                  <a:pt x="5655308" y="419359"/>
                </a:lnTo>
                <a:lnTo>
                  <a:pt x="5620951" y="460195"/>
                </a:lnTo>
                <a:lnTo>
                  <a:pt x="5591698" y="505743"/>
                </a:lnTo>
                <a:lnTo>
                  <a:pt x="5568335" y="554924"/>
                </a:lnTo>
                <a:lnTo>
                  <a:pt x="5551647" y="606657"/>
                </a:lnTo>
                <a:lnTo>
                  <a:pt x="5541634" y="660942"/>
                </a:lnTo>
                <a:lnTo>
                  <a:pt x="5538296" y="717779"/>
                </a:lnTo>
                <a:lnTo>
                  <a:pt x="5540162" y="760382"/>
                </a:lnTo>
                <a:lnTo>
                  <a:pt x="5545757" y="801808"/>
                </a:lnTo>
                <a:lnTo>
                  <a:pt x="5555083" y="842055"/>
                </a:lnTo>
                <a:lnTo>
                  <a:pt x="5568138" y="881125"/>
                </a:lnTo>
                <a:lnTo>
                  <a:pt x="5585317" y="918525"/>
                </a:lnTo>
                <a:lnTo>
                  <a:pt x="5605441" y="953766"/>
                </a:lnTo>
                <a:lnTo>
                  <a:pt x="5628509" y="986848"/>
                </a:lnTo>
                <a:lnTo>
                  <a:pt x="5654523" y="1017770"/>
                </a:lnTo>
                <a:lnTo>
                  <a:pt x="5683973" y="1045354"/>
                </a:lnTo>
                <a:lnTo>
                  <a:pt x="5715778" y="1069993"/>
                </a:lnTo>
                <a:lnTo>
                  <a:pt x="5749939" y="1091688"/>
                </a:lnTo>
                <a:lnTo>
                  <a:pt x="5786456" y="1110437"/>
                </a:lnTo>
                <a:lnTo>
                  <a:pt x="5825918" y="1124867"/>
                </a:lnTo>
                <a:lnTo>
                  <a:pt x="5867344" y="1135174"/>
                </a:lnTo>
                <a:lnTo>
                  <a:pt x="5910733" y="1141359"/>
                </a:lnTo>
                <a:lnTo>
                  <a:pt x="5956084" y="1143420"/>
                </a:lnTo>
                <a:lnTo>
                  <a:pt x="5996921" y="1141752"/>
                </a:lnTo>
                <a:lnTo>
                  <a:pt x="6036187" y="1136745"/>
                </a:lnTo>
                <a:lnTo>
                  <a:pt x="6073882" y="1128401"/>
                </a:lnTo>
                <a:lnTo>
                  <a:pt x="6144855" y="1102093"/>
                </a:lnTo>
                <a:lnTo>
                  <a:pt x="6206895" y="1065183"/>
                </a:lnTo>
                <a:lnTo>
                  <a:pt x="6237316" y="1039759"/>
                </a:lnTo>
                <a:lnTo>
                  <a:pt x="5960796" y="1039759"/>
                </a:lnTo>
                <a:lnTo>
                  <a:pt x="5926046" y="1037599"/>
                </a:lnTo>
                <a:lnTo>
                  <a:pt x="5860080" y="1020322"/>
                </a:lnTo>
                <a:lnTo>
                  <a:pt x="5799610" y="985572"/>
                </a:lnTo>
                <a:lnTo>
                  <a:pt x="5749350" y="936882"/>
                </a:lnTo>
                <a:lnTo>
                  <a:pt x="5711458" y="875333"/>
                </a:lnTo>
                <a:lnTo>
                  <a:pt x="5689470" y="803869"/>
                </a:lnTo>
                <a:lnTo>
                  <a:pt x="5684365" y="764898"/>
                </a:lnTo>
                <a:lnTo>
                  <a:pt x="6364449" y="764898"/>
                </a:lnTo>
                <a:lnTo>
                  <a:pt x="6365496" y="759662"/>
                </a:lnTo>
                <a:lnTo>
                  <a:pt x="6366020" y="752333"/>
                </a:lnTo>
                <a:lnTo>
                  <a:pt x="6366020" y="742909"/>
                </a:lnTo>
                <a:lnTo>
                  <a:pt x="6366707" y="735056"/>
                </a:lnTo>
                <a:lnTo>
                  <a:pt x="6367197" y="727203"/>
                </a:lnTo>
                <a:lnTo>
                  <a:pt x="6367492" y="719349"/>
                </a:lnTo>
                <a:lnTo>
                  <a:pt x="6367590" y="711496"/>
                </a:lnTo>
                <a:lnTo>
                  <a:pt x="6365046" y="669089"/>
                </a:lnTo>
                <a:lnTo>
                  <a:pt x="5679653" y="669089"/>
                </a:lnTo>
                <a:lnTo>
                  <a:pt x="5684758" y="630216"/>
                </a:lnTo>
                <a:lnTo>
                  <a:pt x="5706746" y="559538"/>
                </a:lnTo>
                <a:lnTo>
                  <a:pt x="5744638" y="498774"/>
                </a:lnTo>
                <a:lnTo>
                  <a:pt x="5794898" y="450869"/>
                </a:lnTo>
                <a:lnTo>
                  <a:pt x="5855466" y="416806"/>
                </a:lnTo>
                <a:lnTo>
                  <a:pt x="5922218" y="399529"/>
                </a:lnTo>
                <a:lnTo>
                  <a:pt x="5957655" y="397370"/>
                </a:lnTo>
                <a:lnTo>
                  <a:pt x="6229865" y="397370"/>
                </a:lnTo>
                <a:lnTo>
                  <a:pt x="6216515" y="384805"/>
                </a:lnTo>
                <a:lnTo>
                  <a:pt x="6172832" y="353392"/>
                </a:lnTo>
                <a:lnTo>
                  <a:pt x="6135074" y="331906"/>
                </a:lnTo>
                <a:lnTo>
                  <a:pt x="6094677" y="315194"/>
                </a:lnTo>
                <a:lnTo>
                  <a:pt x="6051642" y="303257"/>
                </a:lnTo>
                <a:lnTo>
                  <a:pt x="6005968" y="296095"/>
                </a:lnTo>
                <a:lnTo>
                  <a:pt x="5957655" y="293708"/>
                </a:lnTo>
                <a:close/>
              </a:path>
              <a:path w="9162415" h="1143635">
                <a:moveTo>
                  <a:pt x="6194820" y="903113"/>
                </a:moveTo>
                <a:lnTo>
                  <a:pt x="6159089" y="958478"/>
                </a:lnTo>
                <a:lnTo>
                  <a:pt x="6102153" y="1002063"/>
                </a:lnTo>
                <a:lnTo>
                  <a:pt x="6033831" y="1030335"/>
                </a:lnTo>
                <a:lnTo>
                  <a:pt x="5960796" y="1039759"/>
                </a:lnTo>
                <a:lnTo>
                  <a:pt x="6237316" y="1039759"/>
                </a:lnTo>
                <a:lnTo>
                  <a:pt x="6259118" y="1018555"/>
                </a:lnTo>
                <a:lnTo>
                  <a:pt x="6280813" y="992639"/>
                </a:lnTo>
                <a:lnTo>
                  <a:pt x="6299170" y="965153"/>
                </a:lnTo>
                <a:lnTo>
                  <a:pt x="6314189" y="936097"/>
                </a:lnTo>
                <a:lnTo>
                  <a:pt x="6194820" y="903113"/>
                </a:lnTo>
                <a:close/>
              </a:path>
              <a:path w="9162415" h="1143635">
                <a:moveTo>
                  <a:pt x="6229865" y="397370"/>
                </a:moveTo>
                <a:lnTo>
                  <a:pt x="5957655" y="397370"/>
                </a:lnTo>
                <a:lnTo>
                  <a:pt x="5993780" y="399529"/>
                </a:lnTo>
                <a:lnTo>
                  <a:pt x="6028334" y="406008"/>
                </a:lnTo>
                <a:lnTo>
                  <a:pt x="6092729" y="431924"/>
                </a:lnTo>
                <a:lnTo>
                  <a:pt x="6148487" y="473153"/>
                </a:lnTo>
                <a:lnTo>
                  <a:pt x="6193250" y="527732"/>
                </a:lnTo>
                <a:lnTo>
                  <a:pt x="6224270" y="593699"/>
                </a:lnTo>
                <a:lnTo>
                  <a:pt x="6238798" y="669089"/>
                </a:lnTo>
                <a:lnTo>
                  <a:pt x="6365046" y="669089"/>
                </a:lnTo>
                <a:lnTo>
                  <a:pt x="6354633" y="605479"/>
                </a:lnTo>
                <a:lnTo>
                  <a:pt x="6338436" y="555415"/>
                </a:lnTo>
                <a:lnTo>
                  <a:pt x="6315760" y="507314"/>
                </a:lnTo>
                <a:lnTo>
                  <a:pt x="6287979" y="461766"/>
                </a:lnTo>
                <a:lnTo>
                  <a:pt x="6254897" y="420929"/>
                </a:lnTo>
                <a:lnTo>
                  <a:pt x="6229865" y="397370"/>
                </a:lnTo>
                <a:close/>
              </a:path>
              <a:path w="9162415" h="1143635">
                <a:moveTo>
                  <a:pt x="6657875" y="307844"/>
                </a:moveTo>
                <a:lnTo>
                  <a:pt x="6519659" y="307844"/>
                </a:lnTo>
                <a:lnTo>
                  <a:pt x="6519659" y="1127714"/>
                </a:lnTo>
                <a:lnTo>
                  <a:pt x="6657875" y="1127714"/>
                </a:lnTo>
                <a:lnTo>
                  <a:pt x="6657875" y="769610"/>
                </a:lnTo>
                <a:lnTo>
                  <a:pt x="7223303" y="769610"/>
                </a:lnTo>
                <a:lnTo>
                  <a:pt x="7223303" y="647100"/>
                </a:lnTo>
                <a:lnTo>
                  <a:pt x="6657875" y="647100"/>
                </a:lnTo>
                <a:lnTo>
                  <a:pt x="6657875" y="307844"/>
                </a:lnTo>
                <a:close/>
              </a:path>
              <a:path w="9162415" h="1143635">
                <a:moveTo>
                  <a:pt x="7223303" y="769610"/>
                </a:moveTo>
                <a:lnTo>
                  <a:pt x="7085087" y="769610"/>
                </a:lnTo>
                <a:lnTo>
                  <a:pt x="7085087" y="1127714"/>
                </a:lnTo>
                <a:lnTo>
                  <a:pt x="7223303" y="1127714"/>
                </a:lnTo>
                <a:lnTo>
                  <a:pt x="7223303" y="769610"/>
                </a:lnTo>
                <a:close/>
              </a:path>
              <a:path w="9162415" h="1143635">
                <a:moveTo>
                  <a:pt x="7223303" y="307844"/>
                </a:moveTo>
                <a:lnTo>
                  <a:pt x="7085087" y="307844"/>
                </a:lnTo>
                <a:lnTo>
                  <a:pt x="7085087" y="647100"/>
                </a:lnTo>
                <a:lnTo>
                  <a:pt x="7223303" y="647100"/>
                </a:lnTo>
                <a:lnTo>
                  <a:pt x="7223303" y="307844"/>
                </a:lnTo>
                <a:close/>
              </a:path>
              <a:path w="9162415" h="1143635">
                <a:moveTo>
                  <a:pt x="7582769" y="309414"/>
                </a:moveTo>
                <a:lnTo>
                  <a:pt x="7444554" y="309414"/>
                </a:lnTo>
                <a:lnTo>
                  <a:pt x="7444554" y="1127714"/>
                </a:lnTo>
                <a:lnTo>
                  <a:pt x="7576486" y="1127714"/>
                </a:lnTo>
                <a:lnTo>
                  <a:pt x="7711617" y="942379"/>
                </a:lnTo>
                <a:lnTo>
                  <a:pt x="7582769" y="942379"/>
                </a:lnTo>
                <a:lnTo>
                  <a:pt x="7582769" y="309414"/>
                </a:lnTo>
                <a:close/>
              </a:path>
              <a:path w="9162415" h="1143635">
                <a:moveTo>
                  <a:pt x="8167045" y="507314"/>
                </a:moveTo>
                <a:lnTo>
                  <a:pt x="8028829" y="507314"/>
                </a:lnTo>
                <a:lnTo>
                  <a:pt x="8028829" y="1127714"/>
                </a:lnTo>
                <a:lnTo>
                  <a:pt x="8167045" y="1127714"/>
                </a:lnTo>
                <a:lnTo>
                  <a:pt x="8167045" y="507314"/>
                </a:lnTo>
                <a:close/>
              </a:path>
              <a:path w="9162415" h="1143635">
                <a:moveTo>
                  <a:pt x="8167045" y="307844"/>
                </a:moveTo>
                <a:lnTo>
                  <a:pt x="8041394" y="307844"/>
                </a:lnTo>
                <a:lnTo>
                  <a:pt x="7582769" y="942379"/>
                </a:lnTo>
                <a:lnTo>
                  <a:pt x="7711617" y="942379"/>
                </a:lnTo>
                <a:lnTo>
                  <a:pt x="8028829" y="507314"/>
                </a:lnTo>
                <a:lnTo>
                  <a:pt x="8167045" y="507314"/>
                </a:lnTo>
                <a:lnTo>
                  <a:pt x="8167045" y="307844"/>
                </a:lnTo>
                <a:close/>
              </a:path>
              <a:path w="9162415" h="1143635">
                <a:moveTo>
                  <a:pt x="8752277" y="293708"/>
                </a:moveTo>
                <a:lnTo>
                  <a:pt x="8704342" y="296032"/>
                </a:lnTo>
                <a:lnTo>
                  <a:pt x="8658542" y="303006"/>
                </a:lnTo>
                <a:lnTo>
                  <a:pt x="8614878" y="314629"/>
                </a:lnTo>
                <a:lnTo>
                  <a:pt x="8573351" y="330900"/>
                </a:lnTo>
                <a:lnTo>
                  <a:pt x="8533959" y="351821"/>
                </a:lnTo>
                <a:lnTo>
                  <a:pt x="8489392" y="383234"/>
                </a:lnTo>
                <a:lnTo>
                  <a:pt x="8449930" y="419359"/>
                </a:lnTo>
                <a:lnTo>
                  <a:pt x="8415573" y="460195"/>
                </a:lnTo>
                <a:lnTo>
                  <a:pt x="8386320" y="505743"/>
                </a:lnTo>
                <a:lnTo>
                  <a:pt x="8362957" y="554924"/>
                </a:lnTo>
                <a:lnTo>
                  <a:pt x="8346269" y="606657"/>
                </a:lnTo>
                <a:lnTo>
                  <a:pt x="8336256" y="660942"/>
                </a:lnTo>
                <a:lnTo>
                  <a:pt x="8332918" y="717779"/>
                </a:lnTo>
                <a:lnTo>
                  <a:pt x="8334784" y="760382"/>
                </a:lnTo>
                <a:lnTo>
                  <a:pt x="8340379" y="801808"/>
                </a:lnTo>
                <a:lnTo>
                  <a:pt x="8349705" y="842055"/>
                </a:lnTo>
                <a:lnTo>
                  <a:pt x="8362760" y="881125"/>
                </a:lnTo>
                <a:lnTo>
                  <a:pt x="8379939" y="918525"/>
                </a:lnTo>
                <a:lnTo>
                  <a:pt x="8400063" y="953766"/>
                </a:lnTo>
                <a:lnTo>
                  <a:pt x="8423131" y="986848"/>
                </a:lnTo>
                <a:lnTo>
                  <a:pt x="8449145" y="1017770"/>
                </a:lnTo>
                <a:lnTo>
                  <a:pt x="8478595" y="1045354"/>
                </a:lnTo>
                <a:lnTo>
                  <a:pt x="8510400" y="1069993"/>
                </a:lnTo>
                <a:lnTo>
                  <a:pt x="8544561" y="1091688"/>
                </a:lnTo>
                <a:lnTo>
                  <a:pt x="8581078" y="1110437"/>
                </a:lnTo>
                <a:lnTo>
                  <a:pt x="8620540" y="1124867"/>
                </a:lnTo>
                <a:lnTo>
                  <a:pt x="8661966" y="1135174"/>
                </a:lnTo>
                <a:lnTo>
                  <a:pt x="8705355" y="1141359"/>
                </a:lnTo>
                <a:lnTo>
                  <a:pt x="8750706" y="1143420"/>
                </a:lnTo>
                <a:lnTo>
                  <a:pt x="8791543" y="1141752"/>
                </a:lnTo>
                <a:lnTo>
                  <a:pt x="8830809" y="1136745"/>
                </a:lnTo>
                <a:lnTo>
                  <a:pt x="8868504" y="1128401"/>
                </a:lnTo>
                <a:lnTo>
                  <a:pt x="8939477" y="1102093"/>
                </a:lnTo>
                <a:lnTo>
                  <a:pt x="9001517" y="1065183"/>
                </a:lnTo>
                <a:lnTo>
                  <a:pt x="9031938" y="1039759"/>
                </a:lnTo>
                <a:lnTo>
                  <a:pt x="8755418" y="1039759"/>
                </a:lnTo>
                <a:lnTo>
                  <a:pt x="8720668" y="1037599"/>
                </a:lnTo>
                <a:lnTo>
                  <a:pt x="8654702" y="1020322"/>
                </a:lnTo>
                <a:lnTo>
                  <a:pt x="8594232" y="985572"/>
                </a:lnTo>
                <a:lnTo>
                  <a:pt x="8543972" y="936882"/>
                </a:lnTo>
                <a:lnTo>
                  <a:pt x="8506081" y="875333"/>
                </a:lnTo>
                <a:lnTo>
                  <a:pt x="8484092" y="803869"/>
                </a:lnTo>
                <a:lnTo>
                  <a:pt x="8478987" y="764898"/>
                </a:lnTo>
                <a:lnTo>
                  <a:pt x="9159071" y="764898"/>
                </a:lnTo>
                <a:lnTo>
                  <a:pt x="9160118" y="759662"/>
                </a:lnTo>
                <a:lnTo>
                  <a:pt x="9160642" y="752333"/>
                </a:lnTo>
                <a:lnTo>
                  <a:pt x="9160642" y="742909"/>
                </a:lnTo>
                <a:lnTo>
                  <a:pt x="9161329" y="735056"/>
                </a:lnTo>
                <a:lnTo>
                  <a:pt x="9161820" y="727203"/>
                </a:lnTo>
                <a:lnTo>
                  <a:pt x="9162114" y="719349"/>
                </a:lnTo>
                <a:lnTo>
                  <a:pt x="9162212" y="711496"/>
                </a:lnTo>
                <a:lnTo>
                  <a:pt x="9159668" y="669089"/>
                </a:lnTo>
                <a:lnTo>
                  <a:pt x="8474275" y="669089"/>
                </a:lnTo>
                <a:lnTo>
                  <a:pt x="8479380" y="630216"/>
                </a:lnTo>
                <a:lnTo>
                  <a:pt x="8501369" y="559538"/>
                </a:lnTo>
                <a:lnTo>
                  <a:pt x="8539260" y="498774"/>
                </a:lnTo>
                <a:lnTo>
                  <a:pt x="8589520" y="450869"/>
                </a:lnTo>
                <a:lnTo>
                  <a:pt x="8650088" y="416806"/>
                </a:lnTo>
                <a:lnTo>
                  <a:pt x="8716840" y="399529"/>
                </a:lnTo>
                <a:lnTo>
                  <a:pt x="8752277" y="397370"/>
                </a:lnTo>
                <a:lnTo>
                  <a:pt x="9024487" y="397370"/>
                </a:lnTo>
                <a:lnTo>
                  <a:pt x="9011137" y="384805"/>
                </a:lnTo>
                <a:lnTo>
                  <a:pt x="8967454" y="353392"/>
                </a:lnTo>
                <a:lnTo>
                  <a:pt x="8929696" y="331906"/>
                </a:lnTo>
                <a:lnTo>
                  <a:pt x="8889299" y="315194"/>
                </a:lnTo>
                <a:lnTo>
                  <a:pt x="8846264" y="303257"/>
                </a:lnTo>
                <a:lnTo>
                  <a:pt x="8800590" y="296095"/>
                </a:lnTo>
                <a:lnTo>
                  <a:pt x="8752277" y="293708"/>
                </a:lnTo>
                <a:close/>
              </a:path>
              <a:path w="9162415" h="1143635">
                <a:moveTo>
                  <a:pt x="8989442" y="903113"/>
                </a:moveTo>
                <a:lnTo>
                  <a:pt x="8953711" y="958478"/>
                </a:lnTo>
                <a:lnTo>
                  <a:pt x="8896775" y="1002063"/>
                </a:lnTo>
                <a:lnTo>
                  <a:pt x="8828453" y="1030335"/>
                </a:lnTo>
                <a:lnTo>
                  <a:pt x="8755418" y="1039759"/>
                </a:lnTo>
                <a:lnTo>
                  <a:pt x="9031938" y="1039759"/>
                </a:lnTo>
                <a:lnTo>
                  <a:pt x="9053740" y="1018555"/>
                </a:lnTo>
                <a:lnTo>
                  <a:pt x="9075435" y="992639"/>
                </a:lnTo>
                <a:lnTo>
                  <a:pt x="9093792" y="965153"/>
                </a:lnTo>
                <a:lnTo>
                  <a:pt x="9108811" y="936097"/>
                </a:lnTo>
                <a:lnTo>
                  <a:pt x="8989442" y="903113"/>
                </a:lnTo>
                <a:close/>
              </a:path>
              <a:path w="9162415" h="1143635">
                <a:moveTo>
                  <a:pt x="9024487" y="397370"/>
                </a:moveTo>
                <a:lnTo>
                  <a:pt x="8752277" y="397370"/>
                </a:lnTo>
                <a:lnTo>
                  <a:pt x="8788402" y="399529"/>
                </a:lnTo>
                <a:lnTo>
                  <a:pt x="8822956" y="406008"/>
                </a:lnTo>
                <a:lnTo>
                  <a:pt x="8887351" y="431924"/>
                </a:lnTo>
                <a:lnTo>
                  <a:pt x="8943109" y="473153"/>
                </a:lnTo>
                <a:lnTo>
                  <a:pt x="8987872" y="527732"/>
                </a:lnTo>
                <a:lnTo>
                  <a:pt x="9018892" y="593699"/>
                </a:lnTo>
                <a:lnTo>
                  <a:pt x="9033420" y="669089"/>
                </a:lnTo>
                <a:lnTo>
                  <a:pt x="9159668" y="669089"/>
                </a:lnTo>
                <a:lnTo>
                  <a:pt x="9149255" y="605479"/>
                </a:lnTo>
                <a:lnTo>
                  <a:pt x="9133058" y="555415"/>
                </a:lnTo>
                <a:lnTo>
                  <a:pt x="9110382" y="507314"/>
                </a:lnTo>
                <a:lnTo>
                  <a:pt x="9082601" y="461766"/>
                </a:lnTo>
                <a:lnTo>
                  <a:pt x="9049519" y="420929"/>
                </a:lnTo>
                <a:lnTo>
                  <a:pt x="9024487" y="397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250" y="2670075"/>
            <a:ext cx="9099903" cy="8722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49" y="3988360"/>
            <a:ext cx="6896673" cy="5423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020" y="4951681"/>
            <a:ext cx="6351527" cy="6713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549" y="5980969"/>
            <a:ext cx="8623922" cy="7058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020" y="6839582"/>
            <a:ext cx="10026329" cy="5497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8833" y="7716518"/>
            <a:ext cx="7369102" cy="6845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74" y="9942105"/>
            <a:ext cx="4472376" cy="11010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9942" y="528780"/>
            <a:ext cx="2945558" cy="4858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078196" y="701549"/>
            <a:ext cx="9026525" cy="10607040"/>
            <a:chOff x="11078196" y="701549"/>
            <a:chExt cx="9026525" cy="106070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196" y="701549"/>
              <a:ext cx="9025903" cy="106070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2646" y="3560108"/>
              <a:ext cx="3215005" cy="4418965"/>
            </a:xfrm>
            <a:custGeom>
              <a:avLst/>
              <a:gdLst/>
              <a:ahLst/>
              <a:cxnLst/>
              <a:rect l="l" t="t" r="r" b="b"/>
              <a:pathLst>
                <a:path w="3215005" h="4418965">
                  <a:moveTo>
                    <a:pt x="1591564" y="3759047"/>
                  </a:moveTo>
                  <a:lnTo>
                    <a:pt x="1078496" y="3759047"/>
                  </a:lnTo>
                  <a:lnTo>
                    <a:pt x="293179" y="3759047"/>
                  </a:lnTo>
                  <a:lnTo>
                    <a:pt x="293179" y="3978935"/>
                  </a:lnTo>
                  <a:lnTo>
                    <a:pt x="0" y="3978935"/>
                  </a:lnTo>
                  <a:lnTo>
                    <a:pt x="0" y="4418711"/>
                  </a:lnTo>
                  <a:lnTo>
                    <a:pt x="293179" y="4418711"/>
                  </a:lnTo>
                  <a:lnTo>
                    <a:pt x="293179" y="4303534"/>
                  </a:lnTo>
                  <a:lnTo>
                    <a:pt x="1078496" y="4303534"/>
                  </a:lnTo>
                  <a:lnTo>
                    <a:pt x="1078496" y="4146473"/>
                  </a:lnTo>
                  <a:lnTo>
                    <a:pt x="1591564" y="4146473"/>
                  </a:lnTo>
                  <a:lnTo>
                    <a:pt x="1591564" y="3759047"/>
                  </a:lnTo>
                  <a:close/>
                </a:path>
                <a:path w="3215005" h="4418965">
                  <a:moveTo>
                    <a:pt x="3214560" y="638721"/>
                  </a:moveTo>
                  <a:lnTo>
                    <a:pt x="2994672" y="638721"/>
                  </a:lnTo>
                  <a:lnTo>
                    <a:pt x="2994672" y="0"/>
                  </a:lnTo>
                  <a:lnTo>
                    <a:pt x="2408301" y="0"/>
                  </a:lnTo>
                  <a:lnTo>
                    <a:pt x="2408301" y="638721"/>
                  </a:lnTo>
                  <a:lnTo>
                    <a:pt x="2701480" y="638721"/>
                  </a:lnTo>
                  <a:lnTo>
                    <a:pt x="2701480" y="1026147"/>
                  </a:lnTo>
                  <a:lnTo>
                    <a:pt x="3214560" y="1026147"/>
                  </a:lnTo>
                  <a:lnTo>
                    <a:pt x="3214560" y="638721"/>
                  </a:lnTo>
                  <a:close/>
                </a:path>
              </a:pathLst>
            </a:custGeom>
            <a:solidFill>
              <a:srgbClr val="E41D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E3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E4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E41D1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1606" y="6632258"/>
            <a:ext cx="4390237" cy="3439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6565" y="2609344"/>
            <a:ext cx="12065002" cy="116603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1496" y="4318193"/>
            <a:ext cx="6108065" cy="818515"/>
          </a:xfrm>
          <a:custGeom>
            <a:avLst/>
            <a:gdLst/>
            <a:ahLst/>
            <a:cxnLst/>
            <a:rect l="l" t="t" r="r" b="b"/>
            <a:pathLst>
              <a:path w="6108065" h="818514">
                <a:moveTo>
                  <a:pt x="85442" y="11308"/>
                </a:moveTo>
                <a:lnTo>
                  <a:pt x="0" y="11308"/>
                </a:lnTo>
                <a:lnTo>
                  <a:pt x="0" y="665948"/>
                </a:lnTo>
                <a:lnTo>
                  <a:pt x="85442" y="665948"/>
                </a:lnTo>
                <a:lnTo>
                  <a:pt x="85442" y="369412"/>
                </a:lnTo>
                <a:lnTo>
                  <a:pt x="545323" y="369412"/>
                </a:lnTo>
                <a:lnTo>
                  <a:pt x="545323" y="292765"/>
                </a:lnTo>
                <a:lnTo>
                  <a:pt x="85442" y="292765"/>
                </a:lnTo>
                <a:lnTo>
                  <a:pt x="85442" y="11308"/>
                </a:lnTo>
                <a:close/>
              </a:path>
              <a:path w="6108065" h="818514">
                <a:moveTo>
                  <a:pt x="545323" y="369412"/>
                </a:moveTo>
                <a:lnTo>
                  <a:pt x="459881" y="369412"/>
                </a:lnTo>
                <a:lnTo>
                  <a:pt x="459881" y="665948"/>
                </a:lnTo>
                <a:lnTo>
                  <a:pt x="545323" y="665948"/>
                </a:lnTo>
                <a:lnTo>
                  <a:pt x="545323" y="369412"/>
                </a:lnTo>
                <a:close/>
              </a:path>
              <a:path w="6108065" h="818514">
                <a:moveTo>
                  <a:pt x="545323" y="11308"/>
                </a:moveTo>
                <a:lnTo>
                  <a:pt x="459881" y="11308"/>
                </a:lnTo>
                <a:lnTo>
                  <a:pt x="459881" y="292765"/>
                </a:lnTo>
                <a:lnTo>
                  <a:pt x="545323" y="292765"/>
                </a:lnTo>
                <a:lnTo>
                  <a:pt x="545323" y="11308"/>
                </a:lnTo>
                <a:close/>
              </a:path>
              <a:path w="6108065" h="818514">
                <a:moveTo>
                  <a:pt x="957467" y="277687"/>
                </a:moveTo>
                <a:lnTo>
                  <a:pt x="917809" y="279258"/>
                </a:lnTo>
                <a:lnTo>
                  <a:pt x="845559" y="291823"/>
                </a:lnTo>
                <a:lnTo>
                  <a:pt x="783834" y="316089"/>
                </a:lnTo>
                <a:lnTo>
                  <a:pt x="735458" y="350643"/>
                </a:lnTo>
                <a:lnTo>
                  <a:pt x="700826" y="395014"/>
                </a:lnTo>
                <a:lnTo>
                  <a:pt x="683235" y="447787"/>
                </a:lnTo>
                <a:lnTo>
                  <a:pt x="681036" y="477472"/>
                </a:lnTo>
                <a:lnTo>
                  <a:pt x="682763" y="504565"/>
                </a:lnTo>
                <a:lnTo>
                  <a:pt x="696585" y="555454"/>
                </a:lnTo>
                <a:lnTo>
                  <a:pt x="724464" y="600767"/>
                </a:lnTo>
                <a:lnTo>
                  <a:pt x="764044" y="637205"/>
                </a:lnTo>
                <a:lnTo>
                  <a:pt x="814304" y="663670"/>
                </a:lnTo>
                <a:lnTo>
                  <a:pt x="871475" y="676864"/>
                </a:lnTo>
                <a:lnTo>
                  <a:pt x="902181" y="678513"/>
                </a:lnTo>
                <a:lnTo>
                  <a:pt x="938462" y="676628"/>
                </a:lnTo>
                <a:lnTo>
                  <a:pt x="1010083" y="661550"/>
                </a:lnTo>
                <a:lnTo>
                  <a:pt x="1078955" y="631080"/>
                </a:lnTo>
                <a:lnTo>
                  <a:pt x="1105469" y="613175"/>
                </a:lnTo>
                <a:lnTo>
                  <a:pt x="922285" y="613175"/>
                </a:lnTo>
                <a:lnTo>
                  <a:pt x="898568" y="611918"/>
                </a:lnTo>
                <a:lnTo>
                  <a:pt x="855847" y="601866"/>
                </a:lnTo>
                <a:lnTo>
                  <a:pt x="819723" y="581762"/>
                </a:lnTo>
                <a:lnTo>
                  <a:pt x="792079" y="555375"/>
                </a:lnTo>
                <a:lnTo>
                  <a:pt x="767421" y="506686"/>
                </a:lnTo>
                <a:lnTo>
                  <a:pt x="762709" y="471189"/>
                </a:lnTo>
                <a:lnTo>
                  <a:pt x="766243" y="441426"/>
                </a:lnTo>
                <a:lnTo>
                  <a:pt x="794514" y="391794"/>
                </a:lnTo>
                <a:lnTo>
                  <a:pt x="849722" y="355983"/>
                </a:lnTo>
                <a:lnTo>
                  <a:pt x="923856" y="337764"/>
                </a:lnTo>
                <a:lnTo>
                  <a:pt x="967519" y="335487"/>
                </a:lnTo>
                <a:lnTo>
                  <a:pt x="1233899" y="335487"/>
                </a:lnTo>
                <a:lnTo>
                  <a:pt x="1233899" y="307844"/>
                </a:lnTo>
                <a:lnTo>
                  <a:pt x="1148456" y="307844"/>
                </a:lnTo>
                <a:lnTo>
                  <a:pt x="1127645" y="300776"/>
                </a:lnTo>
                <a:lnTo>
                  <a:pt x="1105421" y="294650"/>
                </a:lnTo>
                <a:lnTo>
                  <a:pt x="1056731" y="285226"/>
                </a:lnTo>
                <a:lnTo>
                  <a:pt x="1006157" y="279572"/>
                </a:lnTo>
                <a:lnTo>
                  <a:pt x="981576" y="278159"/>
                </a:lnTo>
                <a:lnTo>
                  <a:pt x="957467" y="277687"/>
                </a:lnTo>
                <a:close/>
              </a:path>
              <a:path w="6108065" h="818514">
                <a:moveTo>
                  <a:pt x="1233899" y="560401"/>
                </a:moveTo>
                <a:lnTo>
                  <a:pt x="1159765" y="560401"/>
                </a:lnTo>
                <a:lnTo>
                  <a:pt x="1161021" y="608149"/>
                </a:lnTo>
                <a:lnTo>
                  <a:pt x="1178612" y="648357"/>
                </a:lnTo>
                <a:lnTo>
                  <a:pt x="1226359" y="668461"/>
                </a:lnTo>
                <a:lnTo>
                  <a:pt x="1229710" y="669299"/>
                </a:lnTo>
                <a:lnTo>
                  <a:pt x="1234736" y="669299"/>
                </a:lnTo>
                <a:lnTo>
                  <a:pt x="1248139" y="667623"/>
                </a:lnTo>
                <a:lnTo>
                  <a:pt x="1256097" y="666786"/>
                </a:lnTo>
                <a:lnTo>
                  <a:pt x="1265311" y="665948"/>
                </a:lnTo>
                <a:lnTo>
                  <a:pt x="1265311" y="598096"/>
                </a:lnTo>
                <a:lnTo>
                  <a:pt x="1257694" y="597076"/>
                </a:lnTo>
                <a:lnTo>
                  <a:pt x="1251175" y="595269"/>
                </a:lnTo>
                <a:lnTo>
                  <a:pt x="1233899" y="562914"/>
                </a:lnTo>
                <a:lnTo>
                  <a:pt x="1233899" y="560401"/>
                </a:lnTo>
                <a:close/>
              </a:path>
              <a:path w="6108065" h="818514">
                <a:moveTo>
                  <a:pt x="1233899" y="335487"/>
                </a:moveTo>
                <a:lnTo>
                  <a:pt x="967519" y="335487"/>
                </a:lnTo>
                <a:lnTo>
                  <a:pt x="990686" y="336036"/>
                </a:lnTo>
                <a:lnTo>
                  <a:pt x="1013696" y="337686"/>
                </a:lnTo>
                <a:lnTo>
                  <a:pt x="1059244" y="344282"/>
                </a:lnTo>
                <a:lnTo>
                  <a:pt x="1104792" y="354963"/>
                </a:lnTo>
                <a:lnTo>
                  <a:pt x="1148456" y="369412"/>
                </a:lnTo>
                <a:lnTo>
                  <a:pt x="1148456" y="464907"/>
                </a:lnTo>
                <a:lnTo>
                  <a:pt x="1136755" y="502052"/>
                </a:lnTo>
                <a:lnTo>
                  <a:pt x="1103536" y="545716"/>
                </a:lnTo>
                <a:lnTo>
                  <a:pt x="1062071" y="576500"/>
                </a:lnTo>
                <a:lnTo>
                  <a:pt x="1009691" y="599746"/>
                </a:lnTo>
                <a:lnTo>
                  <a:pt x="952520" y="611682"/>
                </a:lnTo>
                <a:lnTo>
                  <a:pt x="922285" y="613175"/>
                </a:lnTo>
                <a:lnTo>
                  <a:pt x="1105469" y="613175"/>
                </a:lnTo>
                <a:lnTo>
                  <a:pt x="1109190" y="610662"/>
                </a:lnTo>
                <a:lnTo>
                  <a:pt x="1136127" y="587102"/>
                </a:lnTo>
                <a:lnTo>
                  <a:pt x="1159765" y="560401"/>
                </a:lnTo>
                <a:lnTo>
                  <a:pt x="1233899" y="560401"/>
                </a:lnTo>
                <a:lnTo>
                  <a:pt x="1233899" y="335487"/>
                </a:lnTo>
                <a:close/>
              </a:path>
              <a:path w="6108065" h="818514">
                <a:moveTo>
                  <a:pt x="1165578" y="71620"/>
                </a:moveTo>
                <a:lnTo>
                  <a:pt x="963750" y="71620"/>
                </a:lnTo>
                <a:lnTo>
                  <a:pt x="1004743" y="74683"/>
                </a:lnTo>
                <a:lnTo>
                  <a:pt x="1041025" y="83871"/>
                </a:lnTo>
                <a:lnTo>
                  <a:pt x="1099452" y="120624"/>
                </a:lnTo>
                <a:lnTo>
                  <a:pt x="1136205" y="178109"/>
                </a:lnTo>
                <a:lnTo>
                  <a:pt x="1148456" y="252557"/>
                </a:lnTo>
                <a:lnTo>
                  <a:pt x="1148456" y="307844"/>
                </a:lnTo>
                <a:lnTo>
                  <a:pt x="1233899" y="307844"/>
                </a:lnTo>
                <a:lnTo>
                  <a:pt x="1233899" y="260096"/>
                </a:lnTo>
                <a:lnTo>
                  <a:pt x="1229501" y="202454"/>
                </a:lnTo>
                <a:lnTo>
                  <a:pt x="1216307" y="151408"/>
                </a:lnTo>
                <a:lnTo>
                  <a:pt x="1194319" y="106960"/>
                </a:lnTo>
                <a:lnTo>
                  <a:pt x="1165578" y="71620"/>
                </a:lnTo>
                <a:close/>
              </a:path>
              <a:path w="6108065" h="818514">
                <a:moveTo>
                  <a:pt x="972545" y="0"/>
                </a:moveTo>
                <a:lnTo>
                  <a:pt x="909092" y="5654"/>
                </a:lnTo>
                <a:lnTo>
                  <a:pt x="846895" y="22617"/>
                </a:lnTo>
                <a:lnTo>
                  <a:pt x="784697" y="49631"/>
                </a:lnTo>
                <a:lnTo>
                  <a:pt x="721244" y="87955"/>
                </a:lnTo>
                <a:lnTo>
                  <a:pt x="753913" y="148267"/>
                </a:lnTo>
                <a:lnTo>
                  <a:pt x="781242" y="130598"/>
                </a:lnTo>
                <a:lnTo>
                  <a:pt x="807943" y="115284"/>
                </a:lnTo>
                <a:lnTo>
                  <a:pt x="859460" y="91724"/>
                </a:lnTo>
                <a:lnTo>
                  <a:pt x="911290" y="76646"/>
                </a:lnTo>
                <a:lnTo>
                  <a:pt x="963750" y="71620"/>
                </a:lnTo>
                <a:lnTo>
                  <a:pt x="1165578" y="71620"/>
                </a:lnTo>
                <a:lnTo>
                  <a:pt x="1163534" y="69107"/>
                </a:lnTo>
                <a:lnTo>
                  <a:pt x="1125211" y="38873"/>
                </a:lnTo>
                <a:lnTo>
                  <a:pt x="1080605" y="17276"/>
                </a:lnTo>
                <a:lnTo>
                  <a:pt x="1029716" y="4319"/>
                </a:lnTo>
                <a:lnTo>
                  <a:pt x="972545" y="0"/>
                </a:lnTo>
                <a:close/>
              </a:path>
              <a:path w="6108065" h="818514">
                <a:moveTo>
                  <a:pt x="1825467" y="11308"/>
                </a:moveTo>
                <a:lnTo>
                  <a:pt x="1737512" y="11308"/>
                </a:lnTo>
                <a:lnTo>
                  <a:pt x="1737512" y="665948"/>
                </a:lnTo>
                <a:lnTo>
                  <a:pt x="1819185" y="665948"/>
                </a:lnTo>
                <a:lnTo>
                  <a:pt x="1819185" y="139472"/>
                </a:lnTo>
                <a:lnTo>
                  <a:pt x="1899367" y="139472"/>
                </a:lnTo>
                <a:lnTo>
                  <a:pt x="1825467" y="11308"/>
                </a:lnTo>
                <a:close/>
              </a:path>
              <a:path w="6108065" h="818514">
                <a:moveTo>
                  <a:pt x="2431103" y="139472"/>
                </a:moveTo>
                <a:lnTo>
                  <a:pt x="2349431" y="139472"/>
                </a:lnTo>
                <a:lnTo>
                  <a:pt x="2349431" y="665948"/>
                </a:lnTo>
                <a:lnTo>
                  <a:pt x="2431103" y="665948"/>
                </a:lnTo>
                <a:lnTo>
                  <a:pt x="2431103" y="139472"/>
                </a:lnTo>
                <a:close/>
              </a:path>
              <a:path w="6108065" h="818514">
                <a:moveTo>
                  <a:pt x="1899367" y="139472"/>
                </a:moveTo>
                <a:lnTo>
                  <a:pt x="1819185" y="139472"/>
                </a:lnTo>
                <a:lnTo>
                  <a:pt x="2057921" y="549093"/>
                </a:lnTo>
                <a:lnTo>
                  <a:pt x="2113207" y="549093"/>
                </a:lnTo>
                <a:lnTo>
                  <a:pt x="2163206" y="462394"/>
                </a:lnTo>
                <a:lnTo>
                  <a:pt x="2085564" y="462394"/>
                </a:lnTo>
                <a:lnTo>
                  <a:pt x="1899367" y="139472"/>
                </a:lnTo>
                <a:close/>
              </a:path>
              <a:path w="6108065" h="818514">
                <a:moveTo>
                  <a:pt x="2431103" y="11308"/>
                </a:moveTo>
                <a:lnTo>
                  <a:pt x="2346918" y="11308"/>
                </a:lnTo>
                <a:lnTo>
                  <a:pt x="2085564" y="462394"/>
                </a:lnTo>
                <a:lnTo>
                  <a:pt x="2163206" y="462394"/>
                </a:lnTo>
                <a:lnTo>
                  <a:pt x="2349431" y="139472"/>
                </a:lnTo>
                <a:lnTo>
                  <a:pt x="2431103" y="139472"/>
                </a:lnTo>
                <a:lnTo>
                  <a:pt x="2431103" y="11308"/>
                </a:lnTo>
                <a:close/>
              </a:path>
              <a:path w="6108065" h="818514">
                <a:moveTo>
                  <a:pt x="2899996" y="0"/>
                </a:moveTo>
                <a:lnTo>
                  <a:pt x="2832145" y="6910"/>
                </a:lnTo>
                <a:lnTo>
                  <a:pt x="2769320" y="27643"/>
                </a:lnTo>
                <a:lnTo>
                  <a:pt x="2714033" y="59369"/>
                </a:lnTo>
                <a:lnTo>
                  <a:pt x="2666286" y="101776"/>
                </a:lnTo>
                <a:lnTo>
                  <a:pt x="2627334" y="152037"/>
                </a:lnTo>
                <a:lnTo>
                  <a:pt x="2598435" y="209836"/>
                </a:lnTo>
                <a:lnTo>
                  <a:pt x="2580530" y="272661"/>
                </a:lnTo>
                <a:lnTo>
                  <a:pt x="2574615" y="339256"/>
                </a:lnTo>
                <a:lnTo>
                  <a:pt x="2574617" y="341769"/>
                </a:lnTo>
                <a:lnTo>
                  <a:pt x="2580530" y="406793"/>
                </a:lnTo>
                <a:lnTo>
                  <a:pt x="2598435" y="469933"/>
                </a:lnTo>
                <a:lnTo>
                  <a:pt x="2627020" y="527104"/>
                </a:lnTo>
                <a:lnTo>
                  <a:pt x="2665030" y="577992"/>
                </a:lnTo>
                <a:lnTo>
                  <a:pt x="2712777" y="619771"/>
                </a:lnTo>
                <a:lnTo>
                  <a:pt x="2768063" y="652126"/>
                </a:lnTo>
                <a:lnTo>
                  <a:pt x="2830888" y="671916"/>
                </a:lnTo>
                <a:lnTo>
                  <a:pt x="2898740" y="678513"/>
                </a:lnTo>
                <a:lnTo>
                  <a:pt x="2933765" y="676864"/>
                </a:lnTo>
                <a:lnTo>
                  <a:pt x="2999103" y="663670"/>
                </a:lnTo>
                <a:lnTo>
                  <a:pt x="3058473" y="637127"/>
                </a:lnTo>
                <a:lnTo>
                  <a:pt x="3106158" y="603123"/>
                </a:lnTo>
                <a:lnTo>
                  <a:pt x="2898740" y="603123"/>
                </a:lnTo>
                <a:lnTo>
                  <a:pt x="2866777" y="601002"/>
                </a:lnTo>
                <a:lnTo>
                  <a:pt x="2807093" y="584039"/>
                </a:lnTo>
                <a:lnTo>
                  <a:pt x="2753692" y="550114"/>
                </a:lnTo>
                <a:lnTo>
                  <a:pt x="2710342" y="502995"/>
                </a:lnTo>
                <a:lnTo>
                  <a:pt x="2678930" y="444017"/>
                </a:lnTo>
                <a:lnTo>
                  <a:pt x="2663223" y="377423"/>
                </a:lnTo>
                <a:lnTo>
                  <a:pt x="2661260" y="341769"/>
                </a:lnTo>
                <a:lnTo>
                  <a:pt x="2663302" y="305645"/>
                </a:lnTo>
                <a:lnTo>
                  <a:pt x="2679636" y="239050"/>
                </a:lnTo>
                <a:lnTo>
                  <a:pt x="2711520" y="179915"/>
                </a:lnTo>
                <a:lnTo>
                  <a:pt x="2754242" y="131540"/>
                </a:lnTo>
                <a:lnTo>
                  <a:pt x="2807093" y="95887"/>
                </a:lnTo>
                <a:lnTo>
                  <a:pt x="2866777" y="77667"/>
                </a:lnTo>
                <a:lnTo>
                  <a:pt x="2898740" y="75390"/>
                </a:lnTo>
                <a:lnTo>
                  <a:pt x="3104712" y="75390"/>
                </a:lnTo>
                <a:lnTo>
                  <a:pt x="3084703" y="59369"/>
                </a:lnTo>
                <a:lnTo>
                  <a:pt x="3029416" y="27643"/>
                </a:lnTo>
                <a:lnTo>
                  <a:pt x="2967534" y="6910"/>
                </a:lnTo>
                <a:lnTo>
                  <a:pt x="2934472" y="1727"/>
                </a:lnTo>
                <a:lnTo>
                  <a:pt x="2899996" y="0"/>
                </a:lnTo>
                <a:close/>
              </a:path>
              <a:path w="6108065" h="818514">
                <a:moveTo>
                  <a:pt x="3104712" y="75390"/>
                </a:moveTo>
                <a:lnTo>
                  <a:pt x="2898740" y="75390"/>
                </a:lnTo>
                <a:lnTo>
                  <a:pt x="2930702" y="77589"/>
                </a:lnTo>
                <a:lnTo>
                  <a:pt x="2961251" y="84185"/>
                </a:lnTo>
                <a:lnTo>
                  <a:pt x="3018108" y="110572"/>
                </a:lnTo>
                <a:lnTo>
                  <a:pt x="3066798" y="152037"/>
                </a:lnTo>
                <a:lnTo>
                  <a:pt x="3104807" y="206066"/>
                </a:lnTo>
                <a:lnTo>
                  <a:pt x="3129309" y="269520"/>
                </a:lnTo>
                <a:lnTo>
                  <a:pt x="3137476" y="339256"/>
                </a:lnTo>
                <a:lnTo>
                  <a:pt x="3135434" y="374438"/>
                </a:lnTo>
                <a:lnTo>
                  <a:pt x="3119100" y="441033"/>
                </a:lnTo>
                <a:lnTo>
                  <a:pt x="3087137" y="501031"/>
                </a:lnTo>
                <a:lnTo>
                  <a:pt x="3043788" y="548779"/>
                </a:lnTo>
                <a:lnTo>
                  <a:pt x="2990386" y="583333"/>
                </a:lnTo>
                <a:lnTo>
                  <a:pt x="2930702" y="600924"/>
                </a:lnTo>
                <a:lnTo>
                  <a:pt x="2898740" y="603123"/>
                </a:lnTo>
                <a:lnTo>
                  <a:pt x="3106158" y="603123"/>
                </a:lnTo>
                <a:lnTo>
                  <a:pt x="3153182" y="553333"/>
                </a:lnTo>
                <a:lnTo>
                  <a:pt x="3187108" y="499304"/>
                </a:lnTo>
                <a:lnTo>
                  <a:pt x="3210746" y="438756"/>
                </a:lnTo>
                <a:lnTo>
                  <a:pt x="3222683" y="374046"/>
                </a:lnTo>
                <a:lnTo>
                  <a:pt x="3224121" y="339256"/>
                </a:lnTo>
                <a:lnTo>
                  <a:pt x="3222683" y="305959"/>
                </a:lnTo>
                <a:lnTo>
                  <a:pt x="3210746" y="240620"/>
                </a:lnTo>
                <a:lnTo>
                  <a:pt x="3187064" y="179915"/>
                </a:lnTo>
                <a:lnTo>
                  <a:pt x="3153182" y="125964"/>
                </a:lnTo>
                <a:lnTo>
                  <a:pt x="3109519" y="79238"/>
                </a:lnTo>
                <a:lnTo>
                  <a:pt x="3104712" y="75390"/>
                </a:lnTo>
                <a:close/>
              </a:path>
              <a:path w="6108065" h="818514">
                <a:moveTo>
                  <a:pt x="3966426" y="589301"/>
                </a:moveTo>
                <a:lnTo>
                  <a:pt x="3294196" y="589301"/>
                </a:lnTo>
                <a:lnTo>
                  <a:pt x="3294196" y="817985"/>
                </a:lnTo>
                <a:lnTo>
                  <a:pt x="3369586" y="817985"/>
                </a:lnTo>
                <a:lnTo>
                  <a:pt x="3369586" y="665948"/>
                </a:lnTo>
                <a:lnTo>
                  <a:pt x="3966426" y="665948"/>
                </a:lnTo>
                <a:lnTo>
                  <a:pt x="3966426" y="589301"/>
                </a:lnTo>
                <a:close/>
              </a:path>
              <a:path w="6108065" h="818514">
                <a:moveTo>
                  <a:pt x="3966426" y="665948"/>
                </a:moveTo>
                <a:lnTo>
                  <a:pt x="3889780" y="665948"/>
                </a:lnTo>
                <a:lnTo>
                  <a:pt x="3889780" y="817985"/>
                </a:lnTo>
                <a:lnTo>
                  <a:pt x="3966426" y="817985"/>
                </a:lnTo>
                <a:lnTo>
                  <a:pt x="3966426" y="665948"/>
                </a:lnTo>
                <a:close/>
              </a:path>
              <a:path w="6108065" h="818514">
                <a:moveTo>
                  <a:pt x="3878471" y="11308"/>
                </a:moveTo>
                <a:lnTo>
                  <a:pt x="3452515" y="11308"/>
                </a:lnTo>
                <a:lnTo>
                  <a:pt x="3446233" y="193501"/>
                </a:lnTo>
                <a:lnTo>
                  <a:pt x="3443877" y="250044"/>
                </a:lnTo>
                <a:lnTo>
                  <a:pt x="3440579" y="301561"/>
                </a:lnTo>
                <a:lnTo>
                  <a:pt x="3436338" y="348052"/>
                </a:lnTo>
                <a:lnTo>
                  <a:pt x="3431155" y="389516"/>
                </a:lnTo>
                <a:lnTo>
                  <a:pt x="3417961" y="457996"/>
                </a:lnTo>
                <a:lnTo>
                  <a:pt x="3400999" y="510141"/>
                </a:lnTo>
                <a:lnTo>
                  <a:pt x="3380895" y="547522"/>
                </a:lnTo>
                <a:lnTo>
                  <a:pt x="3346027" y="579406"/>
                </a:lnTo>
                <a:lnTo>
                  <a:pt x="3305504" y="589301"/>
                </a:lnTo>
                <a:lnTo>
                  <a:pt x="3434924" y="589301"/>
                </a:lnTo>
                <a:lnTo>
                  <a:pt x="3469557" y="542653"/>
                </a:lnTo>
                <a:lnTo>
                  <a:pt x="3487855" y="496241"/>
                </a:lnTo>
                <a:lnTo>
                  <a:pt x="3502933" y="434044"/>
                </a:lnTo>
                <a:lnTo>
                  <a:pt x="3514791" y="355120"/>
                </a:lnTo>
                <a:lnTo>
                  <a:pt x="3519424" y="308472"/>
                </a:lnTo>
                <a:lnTo>
                  <a:pt x="3522958" y="257112"/>
                </a:lnTo>
                <a:lnTo>
                  <a:pt x="3525393" y="201041"/>
                </a:lnTo>
                <a:lnTo>
                  <a:pt x="3529162" y="87955"/>
                </a:lnTo>
                <a:lnTo>
                  <a:pt x="3878471" y="87955"/>
                </a:lnTo>
                <a:lnTo>
                  <a:pt x="3878471" y="11308"/>
                </a:lnTo>
                <a:close/>
              </a:path>
              <a:path w="6108065" h="818514">
                <a:moveTo>
                  <a:pt x="3878471" y="87955"/>
                </a:moveTo>
                <a:lnTo>
                  <a:pt x="3793029" y="87955"/>
                </a:lnTo>
                <a:lnTo>
                  <a:pt x="3793029" y="589301"/>
                </a:lnTo>
                <a:lnTo>
                  <a:pt x="3878471" y="589301"/>
                </a:lnTo>
                <a:lnTo>
                  <a:pt x="3878471" y="87955"/>
                </a:lnTo>
                <a:close/>
              </a:path>
              <a:path w="6108065" h="818514">
                <a:moveTo>
                  <a:pt x="4377402" y="0"/>
                </a:moveTo>
                <a:lnTo>
                  <a:pt x="4331540" y="2905"/>
                </a:lnTo>
                <a:lnTo>
                  <a:pt x="4288190" y="11622"/>
                </a:lnTo>
                <a:lnTo>
                  <a:pt x="4247354" y="26151"/>
                </a:lnTo>
                <a:lnTo>
                  <a:pt x="4209030" y="46490"/>
                </a:lnTo>
                <a:lnTo>
                  <a:pt x="4173927" y="71071"/>
                </a:lnTo>
                <a:lnTo>
                  <a:pt x="4142750" y="99578"/>
                </a:lnTo>
                <a:lnTo>
                  <a:pt x="4115499" y="132011"/>
                </a:lnTo>
                <a:lnTo>
                  <a:pt x="4092175" y="168371"/>
                </a:lnTo>
                <a:lnTo>
                  <a:pt x="4074035" y="207637"/>
                </a:lnTo>
                <a:lnTo>
                  <a:pt x="4061077" y="248788"/>
                </a:lnTo>
                <a:lnTo>
                  <a:pt x="4053302" y="291823"/>
                </a:lnTo>
                <a:lnTo>
                  <a:pt x="4050710" y="336743"/>
                </a:lnTo>
                <a:lnTo>
                  <a:pt x="4052203" y="371376"/>
                </a:lnTo>
                <a:lnTo>
                  <a:pt x="4064139" y="437342"/>
                </a:lnTo>
                <a:lnTo>
                  <a:pt x="4088327" y="498597"/>
                </a:lnTo>
                <a:lnTo>
                  <a:pt x="4122881" y="553255"/>
                </a:lnTo>
                <a:lnTo>
                  <a:pt x="4166702" y="600060"/>
                </a:lnTo>
                <a:lnTo>
                  <a:pt x="4218847" y="637127"/>
                </a:lnTo>
                <a:lnTo>
                  <a:pt x="4278766" y="663670"/>
                </a:lnTo>
                <a:lnTo>
                  <a:pt x="4344105" y="676864"/>
                </a:lnTo>
                <a:lnTo>
                  <a:pt x="4378659" y="678513"/>
                </a:lnTo>
                <a:lnTo>
                  <a:pt x="4410150" y="677256"/>
                </a:lnTo>
                <a:lnTo>
                  <a:pt x="4469834" y="667204"/>
                </a:lnTo>
                <a:lnTo>
                  <a:pt x="4525356" y="646708"/>
                </a:lnTo>
                <a:lnTo>
                  <a:pt x="4574360" y="617180"/>
                </a:lnTo>
                <a:lnTo>
                  <a:pt x="4579229" y="613175"/>
                </a:lnTo>
                <a:lnTo>
                  <a:pt x="4382428" y="613175"/>
                </a:lnTo>
                <a:lnTo>
                  <a:pt x="4351565" y="611211"/>
                </a:lnTo>
                <a:lnTo>
                  <a:pt x="4293138" y="595505"/>
                </a:lnTo>
                <a:lnTo>
                  <a:pt x="4240365" y="564092"/>
                </a:lnTo>
                <a:lnTo>
                  <a:pt x="4197015" y="520743"/>
                </a:lnTo>
                <a:lnTo>
                  <a:pt x="4164189" y="466477"/>
                </a:lnTo>
                <a:lnTo>
                  <a:pt x="4144713" y="403652"/>
                </a:lnTo>
                <a:lnTo>
                  <a:pt x="4139923" y="369412"/>
                </a:lnTo>
                <a:lnTo>
                  <a:pt x="4700324" y="369412"/>
                </a:lnTo>
                <a:lnTo>
                  <a:pt x="4701162" y="366062"/>
                </a:lnTo>
                <a:lnTo>
                  <a:pt x="4701581" y="361454"/>
                </a:lnTo>
                <a:lnTo>
                  <a:pt x="4701581" y="335487"/>
                </a:lnTo>
                <a:lnTo>
                  <a:pt x="4699963" y="307844"/>
                </a:lnTo>
                <a:lnTo>
                  <a:pt x="4137409" y="307844"/>
                </a:lnTo>
                <a:lnTo>
                  <a:pt x="4141650" y="273682"/>
                </a:lnTo>
                <a:lnTo>
                  <a:pt x="4160498" y="211485"/>
                </a:lnTo>
                <a:lnTo>
                  <a:pt x="4193245" y="157377"/>
                </a:lnTo>
                <a:lnTo>
                  <a:pt x="4236595" y="114656"/>
                </a:lnTo>
                <a:lnTo>
                  <a:pt x="4288897" y="84264"/>
                </a:lnTo>
                <a:lnTo>
                  <a:pt x="4347325" y="68558"/>
                </a:lnTo>
                <a:lnTo>
                  <a:pt x="4378659" y="66594"/>
                </a:lnTo>
                <a:lnTo>
                  <a:pt x="4573354" y="66594"/>
                </a:lnTo>
                <a:lnTo>
                  <a:pt x="4545774" y="46490"/>
                </a:lnTo>
                <a:lnTo>
                  <a:pt x="4508393" y="26151"/>
                </a:lnTo>
                <a:lnTo>
                  <a:pt x="4467871" y="11622"/>
                </a:lnTo>
                <a:lnTo>
                  <a:pt x="4424207" y="2905"/>
                </a:lnTo>
                <a:lnTo>
                  <a:pt x="4377402" y="0"/>
                </a:lnTo>
                <a:close/>
              </a:path>
              <a:path w="6108065" h="818514">
                <a:moveTo>
                  <a:pt x="4583469" y="495063"/>
                </a:moveTo>
                <a:lnTo>
                  <a:pt x="4552057" y="542810"/>
                </a:lnTo>
                <a:lnTo>
                  <a:pt x="4503053" y="580505"/>
                </a:lnTo>
                <a:lnTo>
                  <a:pt x="4444625" y="605007"/>
                </a:lnTo>
                <a:lnTo>
                  <a:pt x="4382428" y="613175"/>
                </a:lnTo>
                <a:lnTo>
                  <a:pt x="4579229" y="613175"/>
                </a:lnTo>
                <a:lnTo>
                  <a:pt x="4615432" y="579956"/>
                </a:lnTo>
                <a:lnTo>
                  <a:pt x="4646216" y="537863"/>
                </a:lnTo>
                <a:lnTo>
                  <a:pt x="4657603" y="515167"/>
                </a:lnTo>
                <a:lnTo>
                  <a:pt x="4583469" y="495063"/>
                </a:lnTo>
                <a:close/>
              </a:path>
              <a:path w="6108065" h="818514">
                <a:moveTo>
                  <a:pt x="4573354" y="66594"/>
                </a:moveTo>
                <a:lnTo>
                  <a:pt x="4378659" y="66594"/>
                </a:lnTo>
                <a:lnTo>
                  <a:pt x="4409993" y="68558"/>
                </a:lnTo>
                <a:lnTo>
                  <a:pt x="4439913" y="74448"/>
                </a:lnTo>
                <a:lnTo>
                  <a:pt x="4495514" y="98007"/>
                </a:lnTo>
                <a:lnTo>
                  <a:pt x="4544203" y="134132"/>
                </a:lnTo>
                <a:lnTo>
                  <a:pt x="4582213" y="182193"/>
                </a:lnTo>
                <a:lnTo>
                  <a:pt x="4608913" y="240620"/>
                </a:lnTo>
                <a:lnTo>
                  <a:pt x="4621164" y="307844"/>
                </a:lnTo>
                <a:lnTo>
                  <a:pt x="4699963" y="307844"/>
                </a:lnTo>
                <a:lnTo>
                  <a:pt x="4691215" y="248788"/>
                </a:lnTo>
                <a:lnTo>
                  <a:pt x="4678257" y="208265"/>
                </a:lnTo>
                <a:lnTo>
                  <a:pt x="4660116" y="169628"/>
                </a:lnTo>
                <a:lnTo>
                  <a:pt x="4637421" y="133189"/>
                </a:lnTo>
                <a:lnTo>
                  <a:pt x="4610798" y="100520"/>
                </a:lnTo>
                <a:lnTo>
                  <a:pt x="4580249" y="71620"/>
                </a:lnTo>
                <a:lnTo>
                  <a:pt x="4573354" y="66594"/>
                </a:lnTo>
                <a:close/>
              </a:path>
              <a:path w="6108065" h="818514">
                <a:moveTo>
                  <a:pt x="5359882" y="11308"/>
                </a:moveTo>
                <a:lnTo>
                  <a:pt x="4935183" y="11308"/>
                </a:lnTo>
                <a:lnTo>
                  <a:pt x="4927644" y="193501"/>
                </a:lnTo>
                <a:lnTo>
                  <a:pt x="4925210" y="250594"/>
                </a:lnTo>
                <a:lnTo>
                  <a:pt x="4921669" y="302566"/>
                </a:lnTo>
                <a:lnTo>
                  <a:pt x="4917042" y="349230"/>
                </a:lnTo>
                <a:lnTo>
                  <a:pt x="4911309" y="390773"/>
                </a:lnTo>
                <a:lnTo>
                  <a:pt x="4896545" y="459253"/>
                </a:lnTo>
                <a:lnTo>
                  <a:pt x="4877384" y="511398"/>
                </a:lnTo>
                <a:lnTo>
                  <a:pt x="4855709" y="549093"/>
                </a:lnTo>
                <a:lnTo>
                  <a:pt x="4817228" y="581919"/>
                </a:lnTo>
                <a:lnTo>
                  <a:pt x="4770581" y="591814"/>
                </a:lnTo>
                <a:lnTo>
                  <a:pt x="4770581" y="669717"/>
                </a:lnTo>
                <a:lnTo>
                  <a:pt x="4822726" y="664063"/>
                </a:lnTo>
                <a:lnTo>
                  <a:pt x="4868588" y="647100"/>
                </a:lnTo>
                <a:lnTo>
                  <a:pt x="4907854" y="616944"/>
                </a:lnTo>
                <a:lnTo>
                  <a:pt x="4940209" y="571710"/>
                </a:lnTo>
                <a:lnTo>
                  <a:pt x="4966910" y="509513"/>
                </a:lnTo>
                <a:lnTo>
                  <a:pt x="4977669" y="471346"/>
                </a:lnTo>
                <a:lnTo>
                  <a:pt x="4986700" y="428468"/>
                </a:lnTo>
                <a:lnTo>
                  <a:pt x="4992781" y="390019"/>
                </a:lnTo>
                <a:lnTo>
                  <a:pt x="4997958" y="348052"/>
                </a:lnTo>
                <a:lnTo>
                  <a:pt x="5002234" y="302503"/>
                </a:lnTo>
                <a:lnTo>
                  <a:pt x="5005597" y="253562"/>
                </a:lnTo>
                <a:lnTo>
                  <a:pt x="5008060" y="201041"/>
                </a:lnTo>
                <a:lnTo>
                  <a:pt x="5010573" y="87955"/>
                </a:lnTo>
                <a:lnTo>
                  <a:pt x="5359882" y="87955"/>
                </a:lnTo>
                <a:lnTo>
                  <a:pt x="5359882" y="11308"/>
                </a:lnTo>
                <a:close/>
              </a:path>
              <a:path w="6108065" h="818514">
                <a:moveTo>
                  <a:pt x="5359882" y="87955"/>
                </a:moveTo>
                <a:lnTo>
                  <a:pt x="5274440" y="87955"/>
                </a:lnTo>
                <a:lnTo>
                  <a:pt x="5274440" y="665948"/>
                </a:lnTo>
                <a:lnTo>
                  <a:pt x="5359882" y="665948"/>
                </a:lnTo>
                <a:lnTo>
                  <a:pt x="5359882" y="87955"/>
                </a:lnTo>
                <a:close/>
              </a:path>
              <a:path w="6108065" h="818514">
                <a:moveTo>
                  <a:pt x="5632966" y="12565"/>
                </a:moveTo>
                <a:lnTo>
                  <a:pt x="5547524" y="12565"/>
                </a:lnTo>
                <a:lnTo>
                  <a:pt x="5547524" y="665948"/>
                </a:lnTo>
                <a:lnTo>
                  <a:pt x="5630453" y="665948"/>
                </a:lnTo>
                <a:lnTo>
                  <a:pt x="5716122" y="550349"/>
                </a:lnTo>
                <a:lnTo>
                  <a:pt x="5632966" y="550349"/>
                </a:lnTo>
                <a:lnTo>
                  <a:pt x="5632966" y="12565"/>
                </a:lnTo>
                <a:close/>
              </a:path>
              <a:path w="6108065" h="818514">
                <a:moveTo>
                  <a:pt x="6107926" y="136959"/>
                </a:moveTo>
                <a:lnTo>
                  <a:pt x="6022483" y="136959"/>
                </a:lnTo>
                <a:lnTo>
                  <a:pt x="6022483" y="665948"/>
                </a:lnTo>
                <a:lnTo>
                  <a:pt x="6107926" y="665948"/>
                </a:lnTo>
                <a:lnTo>
                  <a:pt x="6107926" y="136959"/>
                </a:lnTo>
                <a:close/>
              </a:path>
              <a:path w="6108065" h="818514">
                <a:moveTo>
                  <a:pt x="6107926" y="11308"/>
                </a:moveTo>
                <a:lnTo>
                  <a:pt x="6031279" y="11308"/>
                </a:lnTo>
                <a:lnTo>
                  <a:pt x="5632966" y="550349"/>
                </a:lnTo>
                <a:lnTo>
                  <a:pt x="5716122" y="550349"/>
                </a:lnTo>
                <a:lnTo>
                  <a:pt x="6022483" y="136959"/>
                </a:lnTo>
                <a:lnTo>
                  <a:pt x="6107926" y="136959"/>
                </a:lnTo>
                <a:lnTo>
                  <a:pt x="6107926" y="1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773" y="5229997"/>
            <a:ext cx="12600470" cy="1211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59" y="943426"/>
            <a:ext cx="6155690" cy="875665"/>
          </a:xfrm>
          <a:custGeom>
            <a:avLst/>
            <a:gdLst/>
            <a:ahLst/>
            <a:cxnLst/>
            <a:rect l="l" t="t" r="r" b="b"/>
            <a:pathLst>
              <a:path w="6155690" h="875664">
                <a:moveTo>
                  <a:pt x="345853" y="0"/>
                </a:moveTo>
                <a:lnTo>
                  <a:pt x="274232" y="0"/>
                </a:lnTo>
                <a:lnTo>
                  <a:pt x="0" y="669089"/>
                </a:lnTo>
                <a:lnTo>
                  <a:pt x="90468" y="669089"/>
                </a:lnTo>
                <a:lnTo>
                  <a:pt x="168685" y="473074"/>
                </a:lnTo>
                <a:lnTo>
                  <a:pt x="539081" y="473074"/>
                </a:lnTo>
                <a:lnTo>
                  <a:pt x="512136" y="407107"/>
                </a:lnTo>
                <a:lnTo>
                  <a:pt x="185648" y="407107"/>
                </a:lnTo>
                <a:lnTo>
                  <a:pt x="310042" y="98007"/>
                </a:lnTo>
                <a:lnTo>
                  <a:pt x="385884" y="98007"/>
                </a:lnTo>
                <a:lnTo>
                  <a:pt x="345853" y="0"/>
                </a:lnTo>
                <a:close/>
              </a:path>
              <a:path w="6155690" h="875664">
                <a:moveTo>
                  <a:pt x="539081" y="473074"/>
                </a:moveTo>
                <a:lnTo>
                  <a:pt x="449515" y="473074"/>
                </a:lnTo>
                <a:lnTo>
                  <a:pt x="528675" y="669089"/>
                </a:lnTo>
                <a:lnTo>
                  <a:pt x="619143" y="669089"/>
                </a:lnTo>
                <a:lnTo>
                  <a:pt x="539081" y="473074"/>
                </a:lnTo>
                <a:close/>
              </a:path>
              <a:path w="6155690" h="875664">
                <a:moveTo>
                  <a:pt x="385884" y="98007"/>
                </a:moveTo>
                <a:lnTo>
                  <a:pt x="310042" y="98007"/>
                </a:lnTo>
                <a:lnTo>
                  <a:pt x="430667" y="407107"/>
                </a:lnTo>
                <a:lnTo>
                  <a:pt x="512136" y="407107"/>
                </a:lnTo>
                <a:lnTo>
                  <a:pt x="385884" y="98007"/>
                </a:lnTo>
                <a:close/>
              </a:path>
              <a:path w="6155690" h="875664">
                <a:moveTo>
                  <a:pt x="777235" y="177167"/>
                </a:moveTo>
                <a:lnTo>
                  <a:pt x="694305" y="177167"/>
                </a:lnTo>
                <a:lnTo>
                  <a:pt x="694305" y="669089"/>
                </a:lnTo>
                <a:lnTo>
                  <a:pt x="777235" y="669089"/>
                </a:lnTo>
                <a:lnTo>
                  <a:pt x="777235" y="456111"/>
                </a:lnTo>
                <a:lnTo>
                  <a:pt x="929756" y="456111"/>
                </a:lnTo>
                <a:lnTo>
                  <a:pt x="896917" y="415589"/>
                </a:lnTo>
                <a:lnTo>
                  <a:pt x="924518" y="379779"/>
                </a:lnTo>
                <a:lnTo>
                  <a:pt x="777235" y="379779"/>
                </a:lnTo>
                <a:lnTo>
                  <a:pt x="777235" y="177167"/>
                </a:lnTo>
                <a:close/>
              </a:path>
              <a:path w="6155690" h="875664">
                <a:moveTo>
                  <a:pt x="929756" y="456111"/>
                </a:moveTo>
                <a:lnTo>
                  <a:pt x="831893" y="456111"/>
                </a:lnTo>
                <a:lnTo>
                  <a:pt x="1006233" y="669089"/>
                </a:lnTo>
                <a:lnTo>
                  <a:pt x="1102356" y="669089"/>
                </a:lnTo>
                <a:lnTo>
                  <a:pt x="929756" y="456111"/>
                </a:lnTo>
                <a:close/>
              </a:path>
              <a:path w="6155690" h="875664">
                <a:moveTo>
                  <a:pt x="1080681" y="177167"/>
                </a:moveTo>
                <a:lnTo>
                  <a:pt x="986443" y="177167"/>
                </a:lnTo>
                <a:lnTo>
                  <a:pt x="831893" y="379779"/>
                </a:lnTo>
                <a:lnTo>
                  <a:pt x="924518" y="379779"/>
                </a:lnTo>
                <a:lnTo>
                  <a:pt x="1080681" y="177167"/>
                </a:lnTo>
                <a:close/>
              </a:path>
              <a:path w="6155690" h="875664">
                <a:moveTo>
                  <a:pt x="1386535" y="250672"/>
                </a:moveTo>
                <a:lnTo>
                  <a:pt x="1303605" y="250672"/>
                </a:lnTo>
                <a:lnTo>
                  <a:pt x="1303605" y="669089"/>
                </a:lnTo>
                <a:lnTo>
                  <a:pt x="1386535" y="669089"/>
                </a:lnTo>
                <a:lnTo>
                  <a:pt x="1386535" y="250672"/>
                </a:lnTo>
                <a:close/>
              </a:path>
              <a:path w="6155690" h="875664">
                <a:moveTo>
                  <a:pt x="1556163" y="177167"/>
                </a:moveTo>
                <a:lnTo>
                  <a:pt x="1133977" y="177167"/>
                </a:lnTo>
                <a:lnTo>
                  <a:pt x="1133977" y="250672"/>
                </a:lnTo>
                <a:lnTo>
                  <a:pt x="1556163" y="250672"/>
                </a:lnTo>
                <a:lnTo>
                  <a:pt x="1556163" y="177167"/>
                </a:lnTo>
                <a:close/>
              </a:path>
              <a:path w="6155690" h="875664">
                <a:moveTo>
                  <a:pt x="1663027" y="800080"/>
                </a:moveTo>
                <a:lnTo>
                  <a:pt x="1634756" y="856623"/>
                </a:lnTo>
                <a:lnTo>
                  <a:pt x="1643178" y="861040"/>
                </a:lnTo>
                <a:lnTo>
                  <a:pt x="1651483" y="864868"/>
                </a:lnTo>
                <a:lnTo>
                  <a:pt x="1692653" y="875176"/>
                </a:lnTo>
                <a:lnTo>
                  <a:pt x="1700722" y="875470"/>
                </a:lnTo>
                <a:lnTo>
                  <a:pt x="1714269" y="874587"/>
                </a:lnTo>
                <a:lnTo>
                  <a:pt x="1753496" y="861335"/>
                </a:lnTo>
                <a:lnTo>
                  <a:pt x="1789542" y="832180"/>
                </a:lnTo>
                <a:lnTo>
                  <a:pt x="1807416" y="809504"/>
                </a:lnTo>
                <a:lnTo>
                  <a:pt x="1690042" y="809504"/>
                </a:lnTo>
                <a:lnTo>
                  <a:pt x="1684702" y="808561"/>
                </a:lnTo>
                <a:lnTo>
                  <a:pt x="1679048" y="806677"/>
                </a:lnTo>
                <a:lnTo>
                  <a:pt x="1674022" y="805420"/>
                </a:lnTo>
                <a:lnTo>
                  <a:pt x="1668681" y="803221"/>
                </a:lnTo>
                <a:lnTo>
                  <a:pt x="1663027" y="800080"/>
                </a:lnTo>
                <a:close/>
              </a:path>
              <a:path w="6155690" h="875664">
                <a:moveTo>
                  <a:pt x="1671509" y="177167"/>
                </a:moveTo>
                <a:lnTo>
                  <a:pt x="1583867" y="177167"/>
                </a:lnTo>
                <a:lnTo>
                  <a:pt x="1799672" y="664377"/>
                </a:lnTo>
                <a:lnTo>
                  <a:pt x="1776113" y="723747"/>
                </a:lnTo>
                <a:lnTo>
                  <a:pt x="1757501" y="761442"/>
                </a:lnTo>
                <a:lnTo>
                  <a:pt x="1727404" y="797312"/>
                </a:lnTo>
                <a:lnTo>
                  <a:pt x="1695068" y="809504"/>
                </a:lnTo>
                <a:lnTo>
                  <a:pt x="1807416" y="809504"/>
                </a:lnTo>
                <a:lnTo>
                  <a:pt x="1830476" y="769453"/>
                </a:lnTo>
                <a:lnTo>
                  <a:pt x="1905166" y="585217"/>
                </a:lnTo>
                <a:lnTo>
                  <a:pt x="1837368" y="585217"/>
                </a:lnTo>
                <a:lnTo>
                  <a:pt x="1671509" y="177167"/>
                </a:lnTo>
                <a:close/>
              </a:path>
              <a:path w="6155690" h="875664">
                <a:moveTo>
                  <a:pt x="2069193" y="177167"/>
                </a:moveTo>
                <a:lnTo>
                  <a:pt x="1987206" y="177167"/>
                </a:lnTo>
                <a:lnTo>
                  <a:pt x="1837368" y="585217"/>
                </a:lnTo>
                <a:lnTo>
                  <a:pt x="1905166" y="585217"/>
                </a:lnTo>
                <a:lnTo>
                  <a:pt x="2069193" y="177167"/>
                </a:lnTo>
                <a:close/>
              </a:path>
              <a:path w="6155690" h="875664">
                <a:moveTo>
                  <a:pt x="2311620" y="373182"/>
                </a:moveTo>
                <a:lnTo>
                  <a:pt x="2253193" y="377894"/>
                </a:lnTo>
                <a:lnTo>
                  <a:pt x="2202304" y="392029"/>
                </a:lnTo>
                <a:lnTo>
                  <a:pt x="2160133" y="414882"/>
                </a:lnTo>
                <a:lnTo>
                  <a:pt x="2127856" y="445745"/>
                </a:lnTo>
                <a:lnTo>
                  <a:pt x="2108066" y="482969"/>
                </a:lnTo>
                <a:lnTo>
                  <a:pt x="2101469" y="526790"/>
                </a:lnTo>
                <a:lnTo>
                  <a:pt x="2102824" y="547522"/>
                </a:lnTo>
                <a:lnTo>
                  <a:pt x="2113661" y="586160"/>
                </a:lnTo>
                <a:lnTo>
                  <a:pt x="2135042" y="620203"/>
                </a:lnTo>
                <a:lnTo>
                  <a:pt x="2165198" y="647532"/>
                </a:lnTo>
                <a:lnTo>
                  <a:pt x="2203423" y="667381"/>
                </a:lnTo>
                <a:lnTo>
                  <a:pt x="2247244" y="677276"/>
                </a:lnTo>
                <a:lnTo>
                  <a:pt x="2271098" y="678513"/>
                </a:lnTo>
                <a:lnTo>
                  <a:pt x="2296601" y="677099"/>
                </a:lnTo>
                <a:lnTo>
                  <a:pt x="2347961" y="665791"/>
                </a:lnTo>
                <a:lnTo>
                  <a:pt x="2398496" y="643409"/>
                </a:lnTo>
                <a:lnTo>
                  <a:pt x="2434756" y="616316"/>
                </a:lnTo>
                <a:lnTo>
                  <a:pt x="2292772" y="616316"/>
                </a:lnTo>
                <a:lnTo>
                  <a:pt x="2275103" y="615432"/>
                </a:lnTo>
                <a:lnTo>
                  <a:pt x="2230575" y="602180"/>
                </a:lnTo>
                <a:lnTo>
                  <a:pt x="2200184" y="576736"/>
                </a:lnTo>
                <a:lnTo>
                  <a:pt x="2181395" y="531914"/>
                </a:lnTo>
                <a:lnTo>
                  <a:pt x="2180629" y="520193"/>
                </a:lnTo>
                <a:lnTo>
                  <a:pt x="2183044" y="499696"/>
                </a:lnTo>
                <a:lnTo>
                  <a:pt x="2202363" y="465771"/>
                </a:lnTo>
                <a:lnTo>
                  <a:pt x="2240529" y="441210"/>
                </a:lnTo>
                <a:lnTo>
                  <a:pt x="2291889" y="428488"/>
                </a:lnTo>
                <a:lnTo>
                  <a:pt x="2321986" y="426898"/>
                </a:lnTo>
                <a:lnTo>
                  <a:pt x="2529310" y="426898"/>
                </a:lnTo>
                <a:lnTo>
                  <a:pt x="2529310" y="393914"/>
                </a:lnTo>
                <a:lnTo>
                  <a:pt x="2446380" y="393914"/>
                </a:lnTo>
                <a:lnTo>
                  <a:pt x="2431715" y="389085"/>
                </a:lnTo>
                <a:lnTo>
                  <a:pt x="2415989" y="384962"/>
                </a:lnTo>
                <a:lnTo>
                  <a:pt x="2363215" y="376362"/>
                </a:lnTo>
                <a:lnTo>
                  <a:pt x="2328347" y="373535"/>
                </a:lnTo>
                <a:lnTo>
                  <a:pt x="2311620" y="373182"/>
                </a:lnTo>
                <a:close/>
              </a:path>
              <a:path w="6155690" h="875664">
                <a:moveTo>
                  <a:pt x="2531038" y="591814"/>
                </a:moveTo>
                <a:lnTo>
                  <a:pt x="2457689" y="591814"/>
                </a:lnTo>
                <a:lnTo>
                  <a:pt x="2459574" y="622912"/>
                </a:lnTo>
                <a:lnTo>
                  <a:pt x="2484017" y="663847"/>
                </a:lnTo>
                <a:lnTo>
                  <a:pt x="2519886" y="672859"/>
                </a:lnTo>
                <a:lnTo>
                  <a:pt x="2523656" y="672859"/>
                </a:lnTo>
                <a:lnTo>
                  <a:pt x="2528367" y="672544"/>
                </a:lnTo>
                <a:lnTo>
                  <a:pt x="2534022" y="671916"/>
                </a:lnTo>
                <a:lnTo>
                  <a:pt x="2540304" y="671288"/>
                </a:lnTo>
                <a:lnTo>
                  <a:pt x="2547529" y="670346"/>
                </a:lnTo>
                <a:lnTo>
                  <a:pt x="2555696" y="669089"/>
                </a:lnTo>
                <a:lnTo>
                  <a:pt x="2555696" y="605007"/>
                </a:lnTo>
                <a:lnTo>
                  <a:pt x="2546273" y="604379"/>
                </a:lnTo>
                <a:lnTo>
                  <a:pt x="2539362" y="601866"/>
                </a:lnTo>
                <a:lnTo>
                  <a:pt x="2534964" y="597468"/>
                </a:lnTo>
                <a:lnTo>
                  <a:pt x="2531195" y="592442"/>
                </a:lnTo>
                <a:lnTo>
                  <a:pt x="2531038" y="591814"/>
                </a:lnTo>
                <a:close/>
              </a:path>
              <a:path w="6155690" h="875664">
                <a:moveTo>
                  <a:pt x="2529310" y="426898"/>
                </a:moveTo>
                <a:lnTo>
                  <a:pt x="2321986" y="426898"/>
                </a:lnTo>
                <a:lnTo>
                  <a:pt x="2337594" y="427310"/>
                </a:lnTo>
                <a:lnTo>
                  <a:pt x="2353320" y="428547"/>
                </a:lnTo>
                <a:lnTo>
                  <a:pt x="2400969" y="436675"/>
                </a:lnTo>
                <a:lnTo>
                  <a:pt x="2446380" y="450457"/>
                </a:lnTo>
                <a:lnTo>
                  <a:pt x="2446380" y="517994"/>
                </a:lnTo>
                <a:lnTo>
                  <a:pt x="2427238" y="555061"/>
                </a:lnTo>
                <a:lnTo>
                  <a:pt x="2397612" y="583333"/>
                </a:lnTo>
                <a:lnTo>
                  <a:pt x="2348609" y="607834"/>
                </a:lnTo>
                <a:lnTo>
                  <a:pt x="2292772" y="616316"/>
                </a:lnTo>
                <a:lnTo>
                  <a:pt x="2434756" y="616316"/>
                </a:lnTo>
                <a:lnTo>
                  <a:pt x="2440432" y="611368"/>
                </a:lnTo>
                <a:lnTo>
                  <a:pt x="2457689" y="591814"/>
                </a:lnTo>
                <a:lnTo>
                  <a:pt x="2531038" y="591814"/>
                </a:lnTo>
                <a:lnTo>
                  <a:pt x="2529310" y="584903"/>
                </a:lnTo>
                <a:lnTo>
                  <a:pt x="2529310" y="426898"/>
                </a:lnTo>
                <a:close/>
              </a:path>
              <a:path w="6155690" h="875664">
                <a:moveTo>
                  <a:pt x="2487300" y="236537"/>
                </a:moveTo>
                <a:lnTo>
                  <a:pt x="2316332" y="236537"/>
                </a:lnTo>
                <a:lnTo>
                  <a:pt x="2345664" y="238598"/>
                </a:lnTo>
                <a:lnTo>
                  <a:pt x="2371461" y="244783"/>
                </a:lnTo>
                <a:lnTo>
                  <a:pt x="2412455" y="269520"/>
                </a:lnTo>
                <a:lnTo>
                  <a:pt x="2437899" y="307686"/>
                </a:lnTo>
                <a:lnTo>
                  <a:pt x="2446380" y="358104"/>
                </a:lnTo>
                <a:lnTo>
                  <a:pt x="2446380" y="393914"/>
                </a:lnTo>
                <a:lnTo>
                  <a:pt x="2529310" y="393914"/>
                </a:lnTo>
                <a:lnTo>
                  <a:pt x="2529310" y="366585"/>
                </a:lnTo>
                <a:lnTo>
                  <a:pt x="2525894" y="322529"/>
                </a:lnTo>
                <a:lnTo>
                  <a:pt x="2515645" y="283656"/>
                </a:lnTo>
                <a:lnTo>
                  <a:pt x="2498565" y="249966"/>
                </a:lnTo>
                <a:lnTo>
                  <a:pt x="2487300" y="236537"/>
                </a:lnTo>
                <a:close/>
              </a:path>
              <a:path w="6155690" h="875664">
                <a:moveTo>
                  <a:pt x="2325756" y="168685"/>
                </a:moveTo>
                <a:lnTo>
                  <a:pt x="2274867" y="172926"/>
                </a:lnTo>
                <a:lnTo>
                  <a:pt x="2225864" y="185648"/>
                </a:lnTo>
                <a:lnTo>
                  <a:pt x="2177802" y="205909"/>
                </a:lnTo>
                <a:lnTo>
                  <a:pt x="2129741" y="234652"/>
                </a:lnTo>
                <a:lnTo>
                  <a:pt x="2159897" y="293080"/>
                </a:lnTo>
                <a:lnTo>
                  <a:pt x="2180335" y="280240"/>
                </a:lnTo>
                <a:lnTo>
                  <a:pt x="2200184" y="269049"/>
                </a:lnTo>
                <a:lnTo>
                  <a:pt x="2238114" y="251615"/>
                </a:lnTo>
                <a:lnTo>
                  <a:pt x="2276516" y="240306"/>
                </a:lnTo>
                <a:lnTo>
                  <a:pt x="2316332" y="236537"/>
                </a:lnTo>
                <a:lnTo>
                  <a:pt x="2487300" y="236537"/>
                </a:lnTo>
                <a:lnTo>
                  <a:pt x="2474652" y="221459"/>
                </a:lnTo>
                <a:lnTo>
                  <a:pt x="2444849" y="198370"/>
                </a:lnTo>
                <a:lnTo>
                  <a:pt x="2410099" y="181879"/>
                </a:lnTo>
                <a:lnTo>
                  <a:pt x="2370401" y="171984"/>
                </a:lnTo>
                <a:lnTo>
                  <a:pt x="2325756" y="168685"/>
                </a:lnTo>
                <a:close/>
              </a:path>
              <a:path w="6155690" h="875664">
                <a:moveTo>
                  <a:pt x="3072790" y="177167"/>
                </a:moveTo>
                <a:lnTo>
                  <a:pt x="2738246" y="177167"/>
                </a:lnTo>
                <a:lnTo>
                  <a:pt x="2732592" y="319466"/>
                </a:lnTo>
                <a:lnTo>
                  <a:pt x="2730766" y="359576"/>
                </a:lnTo>
                <a:lnTo>
                  <a:pt x="2724640" y="428841"/>
                </a:lnTo>
                <a:lnTo>
                  <a:pt x="2715687" y="483440"/>
                </a:lnTo>
                <a:lnTo>
                  <a:pt x="2703908" y="525847"/>
                </a:lnTo>
                <a:lnTo>
                  <a:pt x="2680525" y="568726"/>
                </a:lnTo>
                <a:lnTo>
                  <a:pt x="2641652" y="595348"/>
                </a:lnTo>
                <a:lnTo>
                  <a:pt x="2618563" y="598411"/>
                </a:lnTo>
                <a:lnTo>
                  <a:pt x="2618563" y="672859"/>
                </a:lnTo>
                <a:lnTo>
                  <a:pt x="2660971" y="668618"/>
                </a:lnTo>
                <a:lnTo>
                  <a:pt x="2697723" y="655896"/>
                </a:lnTo>
                <a:lnTo>
                  <a:pt x="2729764" y="633514"/>
                </a:lnTo>
                <a:lnTo>
                  <a:pt x="2756151" y="600295"/>
                </a:lnTo>
                <a:lnTo>
                  <a:pt x="2777119" y="554590"/>
                </a:lnTo>
                <a:lnTo>
                  <a:pt x="2792904" y="494749"/>
                </a:lnTo>
                <a:lnTo>
                  <a:pt x="2803741" y="419358"/>
                </a:lnTo>
                <a:lnTo>
                  <a:pt x="2807393" y="375302"/>
                </a:lnTo>
                <a:lnTo>
                  <a:pt x="2809866" y="327005"/>
                </a:lnTo>
                <a:lnTo>
                  <a:pt x="2811751" y="250672"/>
                </a:lnTo>
                <a:lnTo>
                  <a:pt x="3072790" y="250672"/>
                </a:lnTo>
                <a:lnTo>
                  <a:pt x="3072790" y="177167"/>
                </a:lnTo>
                <a:close/>
              </a:path>
              <a:path w="6155690" h="875664">
                <a:moveTo>
                  <a:pt x="3072790" y="250672"/>
                </a:moveTo>
                <a:lnTo>
                  <a:pt x="2989861" y="250672"/>
                </a:lnTo>
                <a:lnTo>
                  <a:pt x="2989861" y="669089"/>
                </a:lnTo>
                <a:lnTo>
                  <a:pt x="3072790" y="669089"/>
                </a:lnTo>
                <a:lnTo>
                  <a:pt x="3072790" y="250672"/>
                </a:lnTo>
                <a:close/>
              </a:path>
              <a:path w="6155690" h="875664">
                <a:moveTo>
                  <a:pt x="3288713" y="177167"/>
                </a:moveTo>
                <a:lnTo>
                  <a:pt x="3205784" y="177167"/>
                </a:lnTo>
                <a:lnTo>
                  <a:pt x="3205784" y="669089"/>
                </a:lnTo>
                <a:lnTo>
                  <a:pt x="3416877" y="669089"/>
                </a:lnTo>
                <a:lnTo>
                  <a:pt x="3443970" y="667734"/>
                </a:lnTo>
                <a:lnTo>
                  <a:pt x="3491089" y="656897"/>
                </a:lnTo>
                <a:lnTo>
                  <a:pt x="3528784" y="635576"/>
                </a:lnTo>
                <a:lnTo>
                  <a:pt x="3557056" y="605891"/>
                </a:lnTo>
                <a:lnTo>
                  <a:pt x="3558141" y="604065"/>
                </a:lnTo>
                <a:lnTo>
                  <a:pt x="3288713" y="604065"/>
                </a:lnTo>
                <a:lnTo>
                  <a:pt x="3288713" y="409935"/>
                </a:lnTo>
                <a:lnTo>
                  <a:pt x="3559760" y="409935"/>
                </a:lnTo>
                <a:lnTo>
                  <a:pt x="3542213" y="389202"/>
                </a:lnTo>
                <a:lnTo>
                  <a:pt x="3517417" y="369825"/>
                </a:lnTo>
                <a:lnTo>
                  <a:pt x="3487320" y="355983"/>
                </a:lnTo>
                <a:lnTo>
                  <a:pt x="3451922" y="347679"/>
                </a:lnTo>
                <a:lnTo>
                  <a:pt x="3411223" y="344910"/>
                </a:lnTo>
                <a:lnTo>
                  <a:pt x="3288713" y="344910"/>
                </a:lnTo>
                <a:lnTo>
                  <a:pt x="3288713" y="177167"/>
                </a:lnTo>
                <a:close/>
              </a:path>
              <a:path w="6155690" h="875664">
                <a:moveTo>
                  <a:pt x="3559760" y="409935"/>
                </a:moveTo>
                <a:lnTo>
                  <a:pt x="3403684" y="409935"/>
                </a:lnTo>
                <a:lnTo>
                  <a:pt x="3421530" y="410759"/>
                </a:lnTo>
                <a:lnTo>
                  <a:pt x="3437374" y="413233"/>
                </a:lnTo>
                <a:lnTo>
                  <a:pt x="3473125" y="430255"/>
                </a:lnTo>
                <a:lnTo>
                  <a:pt x="3498275" y="469069"/>
                </a:lnTo>
                <a:lnTo>
                  <a:pt x="3503576" y="505115"/>
                </a:lnTo>
                <a:lnTo>
                  <a:pt x="3502928" y="518073"/>
                </a:lnTo>
                <a:lnTo>
                  <a:pt x="3487320" y="564897"/>
                </a:lnTo>
                <a:lnTo>
                  <a:pt x="3449919" y="596644"/>
                </a:lnTo>
                <a:lnTo>
                  <a:pt x="3405568" y="604065"/>
                </a:lnTo>
                <a:lnTo>
                  <a:pt x="3558141" y="604065"/>
                </a:lnTo>
                <a:lnTo>
                  <a:pt x="3576316" y="568608"/>
                </a:lnTo>
                <a:lnTo>
                  <a:pt x="3586211" y="526201"/>
                </a:lnTo>
                <a:lnTo>
                  <a:pt x="3587448" y="503230"/>
                </a:lnTo>
                <a:lnTo>
                  <a:pt x="3584620" y="469599"/>
                </a:lnTo>
                <a:lnTo>
                  <a:pt x="3576139" y="439384"/>
                </a:lnTo>
                <a:lnTo>
                  <a:pt x="3562003" y="412585"/>
                </a:lnTo>
                <a:lnTo>
                  <a:pt x="3559760" y="409935"/>
                </a:lnTo>
                <a:close/>
              </a:path>
              <a:path w="6155690" h="875664">
                <a:moveTo>
                  <a:pt x="3759903" y="177167"/>
                </a:moveTo>
                <a:lnTo>
                  <a:pt x="3676973" y="177167"/>
                </a:lnTo>
                <a:lnTo>
                  <a:pt x="3676973" y="669089"/>
                </a:lnTo>
                <a:lnTo>
                  <a:pt x="3759903" y="669089"/>
                </a:lnTo>
                <a:lnTo>
                  <a:pt x="3759903" y="454226"/>
                </a:lnTo>
                <a:lnTo>
                  <a:pt x="4099160" y="454226"/>
                </a:lnTo>
                <a:lnTo>
                  <a:pt x="4099160" y="380721"/>
                </a:lnTo>
                <a:lnTo>
                  <a:pt x="3759903" y="380721"/>
                </a:lnTo>
                <a:lnTo>
                  <a:pt x="3759903" y="177167"/>
                </a:lnTo>
                <a:close/>
              </a:path>
              <a:path w="6155690" h="875664">
                <a:moveTo>
                  <a:pt x="4099160" y="454226"/>
                </a:moveTo>
                <a:lnTo>
                  <a:pt x="4016230" y="454226"/>
                </a:lnTo>
                <a:lnTo>
                  <a:pt x="4016230" y="669089"/>
                </a:lnTo>
                <a:lnTo>
                  <a:pt x="4099160" y="669089"/>
                </a:lnTo>
                <a:lnTo>
                  <a:pt x="4099160" y="454226"/>
                </a:lnTo>
                <a:close/>
              </a:path>
              <a:path w="6155690" h="875664">
                <a:moveTo>
                  <a:pt x="4099160" y="177167"/>
                </a:moveTo>
                <a:lnTo>
                  <a:pt x="4016230" y="177167"/>
                </a:lnTo>
                <a:lnTo>
                  <a:pt x="4016230" y="380721"/>
                </a:lnTo>
                <a:lnTo>
                  <a:pt x="4099160" y="380721"/>
                </a:lnTo>
                <a:lnTo>
                  <a:pt x="4099160" y="177167"/>
                </a:lnTo>
                <a:close/>
              </a:path>
              <a:path w="6155690" h="875664">
                <a:moveTo>
                  <a:pt x="4447715" y="168685"/>
                </a:moveTo>
                <a:lnTo>
                  <a:pt x="4395177" y="173869"/>
                </a:lnTo>
                <a:lnTo>
                  <a:pt x="4346880" y="189418"/>
                </a:lnTo>
                <a:lnTo>
                  <a:pt x="4304709" y="213213"/>
                </a:lnTo>
                <a:lnTo>
                  <a:pt x="4268663" y="245018"/>
                </a:lnTo>
                <a:lnTo>
                  <a:pt x="4239449" y="282713"/>
                </a:lnTo>
                <a:lnTo>
                  <a:pt x="4217775" y="326063"/>
                </a:lnTo>
                <a:lnTo>
                  <a:pt x="4204345" y="373653"/>
                </a:lnTo>
                <a:lnTo>
                  <a:pt x="4199910" y="423128"/>
                </a:lnTo>
                <a:lnTo>
                  <a:pt x="4199911" y="425013"/>
                </a:lnTo>
                <a:lnTo>
                  <a:pt x="4204345" y="473781"/>
                </a:lnTo>
                <a:lnTo>
                  <a:pt x="4217775" y="521136"/>
                </a:lnTo>
                <a:lnTo>
                  <a:pt x="4239449" y="564721"/>
                </a:lnTo>
                <a:lnTo>
                  <a:pt x="4268663" y="603122"/>
                </a:lnTo>
                <a:lnTo>
                  <a:pt x="4304709" y="634457"/>
                </a:lnTo>
                <a:lnTo>
                  <a:pt x="4346880" y="658723"/>
                </a:lnTo>
                <a:lnTo>
                  <a:pt x="4394706" y="673565"/>
                </a:lnTo>
                <a:lnTo>
                  <a:pt x="4447715" y="678513"/>
                </a:lnTo>
                <a:lnTo>
                  <a:pt x="4474867" y="677276"/>
                </a:lnTo>
                <a:lnTo>
                  <a:pt x="4525285" y="667381"/>
                </a:lnTo>
                <a:lnTo>
                  <a:pt x="4570813" y="647473"/>
                </a:lnTo>
                <a:lnTo>
                  <a:pt x="4610393" y="619673"/>
                </a:lnTo>
                <a:lnTo>
                  <a:pt x="4623766" y="606892"/>
                </a:lnTo>
                <a:lnTo>
                  <a:pt x="4447715" y="606892"/>
                </a:lnTo>
                <a:lnTo>
                  <a:pt x="4425628" y="605420"/>
                </a:lnTo>
                <a:lnTo>
                  <a:pt x="4384634" y="593640"/>
                </a:lnTo>
                <a:lnTo>
                  <a:pt x="4348235" y="570021"/>
                </a:lnTo>
                <a:lnTo>
                  <a:pt x="4318550" y="537038"/>
                </a:lnTo>
                <a:lnTo>
                  <a:pt x="4296875" y="496045"/>
                </a:lnTo>
                <a:lnTo>
                  <a:pt x="4286038" y="449868"/>
                </a:lnTo>
                <a:lnTo>
                  <a:pt x="4284683" y="425013"/>
                </a:lnTo>
                <a:lnTo>
                  <a:pt x="4286038" y="399745"/>
                </a:lnTo>
                <a:lnTo>
                  <a:pt x="4296875" y="353097"/>
                </a:lnTo>
                <a:lnTo>
                  <a:pt x="4318550" y="312045"/>
                </a:lnTo>
                <a:lnTo>
                  <a:pt x="4348235" y="279062"/>
                </a:lnTo>
                <a:lnTo>
                  <a:pt x="4384634" y="254619"/>
                </a:lnTo>
                <a:lnTo>
                  <a:pt x="4425628" y="241897"/>
                </a:lnTo>
                <a:lnTo>
                  <a:pt x="4447715" y="240306"/>
                </a:lnTo>
                <a:lnTo>
                  <a:pt x="4621957" y="240306"/>
                </a:lnTo>
                <a:lnTo>
                  <a:pt x="4609510" y="228114"/>
                </a:lnTo>
                <a:lnTo>
                  <a:pt x="4570401" y="200314"/>
                </a:lnTo>
                <a:lnTo>
                  <a:pt x="4525285" y="180347"/>
                </a:lnTo>
                <a:lnTo>
                  <a:pt x="4474867" y="169981"/>
                </a:lnTo>
                <a:lnTo>
                  <a:pt x="4447715" y="168685"/>
                </a:lnTo>
                <a:close/>
              </a:path>
              <a:path w="6155690" h="875664">
                <a:moveTo>
                  <a:pt x="4621957" y="240306"/>
                </a:moveTo>
                <a:lnTo>
                  <a:pt x="4447715" y="240306"/>
                </a:lnTo>
                <a:lnTo>
                  <a:pt x="4469802" y="241838"/>
                </a:lnTo>
                <a:lnTo>
                  <a:pt x="4490829" y="246432"/>
                </a:lnTo>
                <a:lnTo>
                  <a:pt x="4529702" y="264808"/>
                </a:lnTo>
                <a:lnTo>
                  <a:pt x="4563392" y="293551"/>
                </a:lnTo>
                <a:lnTo>
                  <a:pt x="4589072" y="330775"/>
                </a:lnTo>
                <a:lnTo>
                  <a:pt x="4606035" y="374595"/>
                </a:lnTo>
                <a:lnTo>
                  <a:pt x="4611689" y="423128"/>
                </a:lnTo>
                <a:lnTo>
                  <a:pt x="4610276" y="448042"/>
                </a:lnTo>
                <a:lnTo>
                  <a:pt x="4598967" y="494690"/>
                </a:lnTo>
                <a:lnTo>
                  <a:pt x="4577233" y="536096"/>
                </a:lnTo>
                <a:lnTo>
                  <a:pt x="4547548" y="569079"/>
                </a:lnTo>
                <a:lnTo>
                  <a:pt x="4510796" y="593110"/>
                </a:lnTo>
                <a:lnTo>
                  <a:pt x="4469802" y="605361"/>
                </a:lnTo>
                <a:lnTo>
                  <a:pt x="4447715" y="606892"/>
                </a:lnTo>
                <a:lnTo>
                  <a:pt x="4623766" y="606892"/>
                </a:lnTo>
                <a:lnTo>
                  <a:pt x="4656923" y="564721"/>
                </a:lnTo>
                <a:lnTo>
                  <a:pt x="4678598" y="521136"/>
                </a:lnTo>
                <a:lnTo>
                  <a:pt x="4692027" y="473781"/>
                </a:lnTo>
                <a:lnTo>
                  <a:pt x="4696461" y="425013"/>
                </a:lnTo>
                <a:lnTo>
                  <a:pt x="4696462" y="423128"/>
                </a:lnTo>
                <a:lnTo>
                  <a:pt x="4695438" y="399745"/>
                </a:lnTo>
                <a:lnTo>
                  <a:pt x="4686432" y="349505"/>
                </a:lnTo>
                <a:lnTo>
                  <a:pt x="4668644" y="303681"/>
                </a:lnTo>
                <a:lnTo>
                  <a:pt x="4642729" y="263159"/>
                </a:lnTo>
                <a:lnTo>
                  <a:pt x="4626767" y="245018"/>
                </a:lnTo>
                <a:lnTo>
                  <a:pt x="4621957" y="240306"/>
                </a:lnTo>
                <a:close/>
              </a:path>
              <a:path w="6155690" h="875664">
                <a:moveTo>
                  <a:pt x="5013739" y="168685"/>
                </a:moveTo>
                <a:lnTo>
                  <a:pt x="4943767" y="177402"/>
                </a:lnTo>
                <a:lnTo>
                  <a:pt x="4882748" y="203554"/>
                </a:lnTo>
                <a:lnTo>
                  <a:pt x="4832567" y="243369"/>
                </a:lnTo>
                <a:lnTo>
                  <a:pt x="4795107" y="294964"/>
                </a:lnTo>
                <a:lnTo>
                  <a:pt x="4771783" y="355512"/>
                </a:lnTo>
                <a:lnTo>
                  <a:pt x="4764008" y="422186"/>
                </a:lnTo>
                <a:lnTo>
                  <a:pt x="4765128" y="447748"/>
                </a:lnTo>
                <a:lnTo>
                  <a:pt x="4774080" y="496751"/>
                </a:lnTo>
                <a:lnTo>
                  <a:pt x="4792221" y="542634"/>
                </a:lnTo>
                <a:lnTo>
                  <a:pt x="4818136" y="583627"/>
                </a:lnTo>
                <a:lnTo>
                  <a:pt x="4851414" y="619143"/>
                </a:lnTo>
                <a:lnTo>
                  <a:pt x="4890994" y="647414"/>
                </a:lnTo>
                <a:lnTo>
                  <a:pt x="4936582" y="667381"/>
                </a:lnTo>
                <a:lnTo>
                  <a:pt x="4987470" y="677276"/>
                </a:lnTo>
                <a:lnTo>
                  <a:pt x="5014681" y="678513"/>
                </a:lnTo>
                <a:lnTo>
                  <a:pt x="5039125" y="677512"/>
                </a:lnTo>
                <a:lnTo>
                  <a:pt x="5084830" y="669501"/>
                </a:lnTo>
                <a:lnTo>
                  <a:pt x="5126530" y="653775"/>
                </a:lnTo>
                <a:lnTo>
                  <a:pt x="5162812" y="632101"/>
                </a:lnTo>
                <a:lnTo>
                  <a:pt x="5190857" y="606892"/>
                </a:lnTo>
                <a:lnTo>
                  <a:pt x="5012797" y="606892"/>
                </a:lnTo>
                <a:lnTo>
                  <a:pt x="4990651" y="605361"/>
                </a:lnTo>
                <a:lnTo>
                  <a:pt x="4949186" y="593110"/>
                </a:lnTo>
                <a:lnTo>
                  <a:pt x="4912374" y="569079"/>
                </a:lnTo>
                <a:lnTo>
                  <a:pt x="4882690" y="536096"/>
                </a:lnTo>
                <a:lnTo>
                  <a:pt x="4861015" y="494631"/>
                </a:lnTo>
                <a:lnTo>
                  <a:pt x="4850177" y="447512"/>
                </a:lnTo>
                <a:lnTo>
                  <a:pt x="4848823" y="422186"/>
                </a:lnTo>
                <a:lnTo>
                  <a:pt x="4850177" y="396565"/>
                </a:lnTo>
                <a:lnTo>
                  <a:pt x="4861015" y="349917"/>
                </a:lnTo>
                <a:lnTo>
                  <a:pt x="4882277" y="309277"/>
                </a:lnTo>
                <a:lnTo>
                  <a:pt x="4911491" y="276765"/>
                </a:lnTo>
                <a:lnTo>
                  <a:pt x="4948244" y="253559"/>
                </a:lnTo>
                <a:lnTo>
                  <a:pt x="4989708" y="241779"/>
                </a:lnTo>
                <a:lnTo>
                  <a:pt x="5011854" y="240306"/>
                </a:lnTo>
                <a:lnTo>
                  <a:pt x="5188363" y="240306"/>
                </a:lnTo>
                <a:lnTo>
                  <a:pt x="5187608" y="239364"/>
                </a:lnTo>
                <a:lnTo>
                  <a:pt x="5140018" y="201669"/>
                </a:lnTo>
                <a:lnTo>
                  <a:pt x="5081590" y="176931"/>
                </a:lnTo>
                <a:lnTo>
                  <a:pt x="5048843" y="170747"/>
                </a:lnTo>
                <a:lnTo>
                  <a:pt x="5013739" y="168685"/>
                </a:lnTo>
                <a:close/>
              </a:path>
              <a:path w="6155690" h="875664">
                <a:moveTo>
                  <a:pt x="5143788" y="530559"/>
                </a:moveTo>
                <a:lnTo>
                  <a:pt x="5115516" y="569197"/>
                </a:lnTo>
                <a:lnTo>
                  <a:pt x="5081591" y="590930"/>
                </a:lnTo>
                <a:lnTo>
                  <a:pt x="5041304" y="604300"/>
                </a:lnTo>
                <a:lnTo>
                  <a:pt x="5012797" y="606892"/>
                </a:lnTo>
                <a:lnTo>
                  <a:pt x="5190857" y="606892"/>
                </a:lnTo>
                <a:lnTo>
                  <a:pt x="5193204" y="604536"/>
                </a:lnTo>
                <a:lnTo>
                  <a:pt x="5205749" y="588987"/>
                </a:lnTo>
                <a:lnTo>
                  <a:pt x="5216292" y="572495"/>
                </a:lnTo>
                <a:lnTo>
                  <a:pt x="5224832" y="555061"/>
                </a:lnTo>
                <a:lnTo>
                  <a:pt x="5143788" y="530559"/>
                </a:lnTo>
                <a:close/>
              </a:path>
              <a:path w="6155690" h="875664">
                <a:moveTo>
                  <a:pt x="5188363" y="240306"/>
                </a:moveTo>
                <a:lnTo>
                  <a:pt x="5011854" y="240306"/>
                </a:lnTo>
                <a:lnTo>
                  <a:pt x="5032116" y="241543"/>
                </a:lnTo>
                <a:lnTo>
                  <a:pt x="5051434" y="245254"/>
                </a:lnTo>
                <a:lnTo>
                  <a:pt x="5087245" y="260096"/>
                </a:lnTo>
                <a:lnTo>
                  <a:pt x="5129652" y="297379"/>
                </a:lnTo>
                <a:lnTo>
                  <a:pt x="5140018" y="313812"/>
                </a:lnTo>
                <a:lnTo>
                  <a:pt x="5221063" y="288368"/>
                </a:lnTo>
                <a:lnTo>
                  <a:pt x="5206102" y="262452"/>
                </a:lnTo>
                <a:lnTo>
                  <a:pt x="5188363" y="240306"/>
                </a:lnTo>
                <a:close/>
              </a:path>
              <a:path w="6155690" h="875664">
                <a:moveTo>
                  <a:pt x="5521409" y="250672"/>
                </a:moveTo>
                <a:lnTo>
                  <a:pt x="5438480" y="250672"/>
                </a:lnTo>
                <a:lnTo>
                  <a:pt x="5438480" y="669089"/>
                </a:lnTo>
                <a:lnTo>
                  <a:pt x="5521409" y="669089"/>
                </a:lnTo>
                <a:lnTo>
                  <a:pt x="5521409" y="250672"/>
                </a:lnTo>
                <a:close/>
              </a:path>
              <a:path w="6155690" h="875664">
                <a:moveTo>
                  <a:pt x="5691038" y="177167"/>
                </a:moveTo>
                <a:lnTo>
                  <a:pt x="5268852" y="177167"/>
                </a:lnTo>
                <a:lnTo>
                  <a:pt x="5268852" y="250672"/>
                </a:lnTo>
                <a:lnTo>
                  <a:pt x="5691038" y="250672"/>
                </a:lnTo>
                <a:lnTo>
                  <a:pt x="5691038" y="177167"/>
                </a:lnTo>
                <a:close/>
              </a:path>
              <a:path w="6155690" h="875664">
                <a:moveTo>
                  <a:pt x="5856329" y="177167"/>
                </a:moveTo>
                <a:lnTo>
                  <a:pt x="5773400" y="177167"/>
                </a:lnTo>
                <a:lnTo>
                  <a:pt x="5773400" y="669089"/>
                </a:lnTo>
                <a:lnTo>
                  <a:pt x="5984494" y="669089"/>
                </a:lnTo>
                <a:lnTo>
                  <a:pt x="6011587" y="667734"/>
                </a:lnTo>
                <a:lnTo>
                  <a:pt x="6058706" y="656897"/>
                </a:lnTo>
                <a:lnTo>
                  <a:pt x="6096401" y="635576"/>
                </a:lnTo>
                <a:lnTo>
                  <a:pt x="6124672" y="605891"/>
                </a:lnTo>
                <a:lnTo>
                  <a:pt x="6125757" y="604065"/>
                </a:lnTo>
                <a:lnTo>
                  <a:pt x="5856329" y="604065"/>
                </a:lnTo>
                <a:lnTo>
                  <a:pt x="5856329" y="409935"/>
                </a:lnTo>
                <a:lnTo>
                  <a:pt x="6127377" y="409935"/>
                </a:lnTo>
                <a:lnTo>
                  <a:pt x="6109830" y="389202"/>
                </a:lnTo>
                <a:lnTo>
                  <a:pt x="6085033" y="369825"/>
                </a:lnTo>
                <a:lnTo>
                  <a:pt x="6054936" y="355983"/>
                </a:lnTo>
                <a:lnTo>
                  <a:pt x="6019538" y="347679"/>
                </a:lnTo>
                <a:lnTo>
                  <a:pt x="5978839" y="344910"/>
                </a:lnTo>
                <a:lnTo>
                  <a:pt x="5856329" y="344910"/>
                </a:lnTo>
                <a:lnTo>
                  <a:pt x="5856329" y="177167"/>
                </a:lnTo>
                <a:close/>
              </a:path>
              <a:path w="6155690" h="875664">
                <a:moveTo>
                  <a:pt x="6127377" y="409935"/>
                </a:moveTo>
                <a:lnTo>
                  <a:pt x="5971300" y="409935"/>
                </a:lnTo>
                <a:lnTo>
                  <a:pt x="5989146" y="410759"/>
                </a:lnTo>
                <a:lnTo>
                  <a:pt x="6004990" y="413233"/>
                </a:lnTo>
                <a:lnTo>
                  <a:pt x="6040742" y="430255"/>
                </a:lnTo>
                <a:lnTo>
                  <a:pt x="6065891" y="469069"/>
                </a:lnTo>
                <a:lnTo>
                  <a:pt x="6071192" y="505115"/>
                </a:lnTo>
                <a:lnTo>
                  <a:pt x="6070544" y="518073"/>
                </a:lnTo>
                <a:lnTo>
                  <a:pt x="6054936" y="564897"/>
                </a:lnTo>
                <a:lnTo>
                  <a:pt x="6017536" y="596644"/>
                </a:lnTo>
                <a:lnTo>
                  <a:pt x="5973185" y="604065"/>
                </a:lnTo>
                <a:lnTo>
                  <a:pt x="6125757" y="604065"/>
                </a:lnTo>
                <a:lnTo>
                  <a:pt x="6143932" y="568608"/>
                </a:lnTo>
                <a:lnTo>
                  <a:pt x="6153827" y="526201"/>
                </a:lnTo>
                <a:lnTo>
                  <a:pt x="6155064" y="503230"/>
                </a:lnTo>
                <a:lnTo>
                  <a:pt x="6152237" y="469599"/>
                </a:lnTo>
                <a:lnTo>
                  <a:pt x="6143755" y="439384"/>
                </a:lnTo>
                <a:lnTo>
                  <a:pt x="6129620" y="412585"/>
                </a:lnTo>
                <a:lnTo>
                  <a:pt x="6127377" y="409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76" y="2907764"/>
            <a:ext cx="11741868" cy="53961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9213" y="1832405"/>
            <a:ext cx="5245913" cy="7863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10443"/>
            <a:ext cx="9484764" cy="9027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491706" y="3382095"/>
            <a:ext cx="3319779" cy="1550035"/>
          </a:xfrm>
          <a:custGeom>
            <a:avLst/>
            <a:gdLst/>
            <a:ahLst/>
            <a:cxnLst/>
            <a:rect l="l" t="t" r="r" b="b"/>
            <a:pathLst>
              <a:path w="3319780" h="1550035">
                <a:moveTo>
                  <a:pt x="3319270" y="0"/>
                </a:moveTo>
                <a:lnTo>
                  <a:pt x="0" y="0"/>
                </a:lnTo>
                <a:lnTo>
                  <a:pt x="0" y="1549691"/>
                </a:lnTo>
                <a:lnTo>
                  <a:pt x="3319270" y="1549691"/>
                </a:lnTo>
                <a:lnTo>
                  <a:pt x="331927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395" y="2936036"/>
            <a:ext cx="8891141" cy="48501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1107" y="4450126"/>
            <a:ext cx="9654156" cy="392658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855" y="924579"/>
            <a:ext cx="5717233" cy="863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47280" y="3319270"/>
            <a:ext cx="3319779" cy="1550035"/>
          </a:xfrm>
          <a:custGeom>
            <a:avLst/>
            <a:gdLst/>
            <a:ahLst/>
            <a:cxnLst/>
            <a:rect l="l" t="t" r="r" b="b"/>
            <a:pathLst>
              <a:path w="3319780" h="1550035">
                <a:moveTo>
                  <a:pt x="3319270" y="0"/>
                </a:moveTo>
                <a:lnTo>
                  <a:pt x="0" y="0"/>
                </a:lnTo>
                <a:lnTo>
                  <a:pt x="0" y="1549691"/>
                </a:lnTo>
                <a:lnTo>
                  <a:pt x="3319270" y="1549691"/>
                </a:lnTo>
                <a:lnTo>
                  <a:pt x="331927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048" y="2913419"/>
            <a:ext cx="7912299" cy="50348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4379" y="3319270"/>
            <a:ext cx="10470884" cy="49674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855" y="924579"/>
            <a:ext cx="5717233" cy="8632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326" y="2956978"/>
            <a:ext cx="7109719" cy="27787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9696039" y="1622987"/>
            <a:ext cx="8984615" cy="7811770"/>
            <a:chOff x="9696039" y="1622987"/>
            <a:chExt cx="8984615" cy="7811770"/>
          </a:xfrm>
        </p:grpSpPr>
        <p:sp>
          <p:nvSpPr>
            <p:cNvPr id="8" name="object 8"/>
            <p:cNvSpPr/>
            <p:nvPr/>
          </p:nvSpPr>
          <p:spPr>
            <a:xfrm>
              <a:off x="15360789" y="5821812"/>
              <a:ext cx="3319779" cy="1550035"/>
            </a:xfrm>
            <a:custGeom>
              <a:avLst/>
              <a:gdLst/>
              <a:ahLst/>
              <a:cxnLst/>
              <a:rect l="l" t="t" r="r" b="b"/>
              <a:pathLst>
                <a:path w="3319780" h="1550034">
                  <a:moveTo>
                    <a:pt x="3319270" y="0"/>
                  </a:moveTo>
                  <a:lnTo>
                    <a:pt x="0" y="0"/>
                  </a:lnTo>
                  <a:lnTo>
                    <a:pt x="0" y="1549691"/>
                  </a:lnTo>
                  <a:lnTo>
                    <a:pt x="3319270" y="1549691"/>
                  </a:lnTo>
                  <a:lnTo>
                    <a:pt x="331927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6039" y="1622987"/>
              <a:ext cx="8041639" cy="7811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24578"/>
            <a:ext cx="9047190" cy="6973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35259" y="1643929"/>
            <a:ext cx="7748455" cy="78112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84954" y="9586095"/>
            <a:ext cx="5524766" cy="49370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916" y="2900120"/>
            <a:ext cx="8972709" cy="5997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943426"/>
            <a:ext cx="7329240" cy="8754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735" y="3261680"/>
            <a:ext cx="16671779" cy="357214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242" y="935887"/>
            <a:ext cx="3310890" cy="793115"/>
          </a:xfrm>
          <a:custGeom>
            <a:avLst/>
            <a:gdLst/>
            <a:ahLst/>
            <a:cxnLst/>
            <a:rect l="l" t="t" r="r" b="b"/>
            <a:pathLst>
              <a:path w="3310890" h="793114">
                <a:moveTo>
                  <a:pt x="65024" y="528675"/>
                </a:moveTo>
                <a:lnTo>
                  <a:pt x="0" y="568254"/>
                </a:lnTo>
                <a:lnTo>
                  <a:pt x="18023" y="594111"/>
                </a:lnTo>
                <a:lnTo>
                  <a:pt x="39108" y="617023"/>
                </a:lnTo>
                <a:lnTo>
                  <a:pt x="90468" y="654011"/>
                </a:lnTo>
                <a:lnTo>
                  <a:pt x="152429" y="676628"/>
                </a:lnTo>
                <a:lnTo>
                  <a:pt x="221459" y="684167"/>
                </a:lnTo>
                <a:lnTo>
                  <a:pt x="253912" y="682813"/>
                </a:lnTo>
                <a:lnTo>
                  <a:pt x="312811" y="671975"/>
                </a:lnTo>
                <a:lnTo>
                  <a:pt x="363758" y="649947"/>
                </a:lnTo>
                <a:lnTo>
                  <a:pt x="404280" y="617435"/>
                </a:lnTo>
                <a:lnTo>
                  <a:pt x="408203" y="612546"/>
                </a:lnTo>
                <a:lnTo>
                  <a:pt x="219574" y="612546"/>
                </a:lnTo>
                <a:lnTo>
                  <a:pt x="194424" y="611192"/>
                </a:lnTo>
                <a:lnTo>
                  <a:pt x="148719" y="600354"/>
                </a:lnTo>
                <a:lnTo>
                  <a:pt x="109374" y="578503"/>
                </a:lnTo>
                <a:lnTo>
                  <a:pt x="77805" y="547404"/>
                </a:lnTo>
                <a:lnTo>
                  <a:pt x="65024" y="528675"/>
                </a:lnTo>
                <a:close/>
              </a:path>
              <a:path w="3310890" h="793114">
                <a:moveTo>
                  <a:pt x="393456" y="77275"/>
                </a:moveTo>
                <a:lnTo>
                  <a:pt x="216747" y="77275"/>
                </a:lnTo>
                <a:lnTo>
                  <a:pt x="235359" y="78158"/>
                </a:lnTo>
                <a:lnTo>
                  <a:pt x="252557" y="80809"/>
                </a:lnTo>
                <a:lnTo>
                  <a:pt x="296025" y="99185"/>
                </a:lnTo>
                <a:lnTo>
                  <a:pt x="326063" y="130990"/>
                </a:lnTo>
                <a:lnTo>
                  <a:pt x="340199" y="172514"/>
                </a:lnTo>
                <a:lnTo>
                  <a:pt x="341141" y="188475"/>
                </a:lnTo>
                <a:lnTo>
                  <a:pt x="340257" y="203671"/>
                </a:lnTo>
                <a:lnTo>
                  <a:pt x="327005" y="245018"/>
                </a:lnTo>
                <a:lnTo>
                  <a:pt x="300324" y="276470"/>
                </a:lnTo>
                <a:lnTo>
                  <a:pt x="261510" y="295200"/>
                </a:lnTo>
                <a:lnTo>
                  <a:pt x="229940" y="298734"/>
                </a:lnTo>
                <a:lnTo>
                  <a:pt x="160204" y="298734"/>
                </a:lnTo>
                <a:lnTo>
                  <a:pt x="160204" y="365643"/>
                </a:lnTo>
                <a:lnTo>
                  <a:pt x="228998" y="365643"/>
                </a:lnTo>
                <a:lnTo>
                  <a:pt x="249848" y="366644"/>
                </a:lnTo>
                <a:lnTo>
                  <a:pt x="302503" y="381663"/>
                </a:lnTo>
                <a:lnTo>
                  <a:pt x="339786" y="411702"/>
                </a:lnTo>
                <a:lnTo>
                  <a:pt x="360695" y="454462"/>
                </a:lnTo>
                <a:lnTo>
                  <a:pt x="364700" y="488152"/>
                </a:lnTo>
                <a:lnTo>
                  <a:pt x="362286" y="515010"/>
                </a:lnTo>
                <a:lnTo>
                  <a:pt x="342967" y="560244"/>
                </a:lnTo>
                <a:lnTo>
                  <a:pt x="305272" y="593463"/>
                </a:lnTo>
                <a:lnTo>
                  <a:pt x="252027" y="610426"/>
                </a:lnTo>
                <a:lnTo>
                  <a:pt x="219574" y="612546"/>
                </a:lnTo>
                <a:lnTo>
                  <a:pt x="408203" y="612546"/>
                </a:lnTo>
                <a:lnTo>
                  <a:pt x="433494" y="575205"/>
                </a:lnTo>
                <a:lnTo>
                  <a:pt x="448572" y="524316"/>
                </a:lnTo>
                <a:lnTo>
                  <a:pt x="450457" y="495691"/>
                </a:lnTo>
                <a:lnTo>
                  <a:pt x="448454" y="466477"/>
                </a:lnTo>
                <a:lnTo>
                  <a:pt x="432434" y="413704"/>
                </a:lnTo>
                <a:lnTo>
                  <a:pt x="400746" y="369353"/>
                </a:lnTo>
                <a:lnTo>
                  <a:pt x="355512" y="338726"/>
                </a:lnTo>
                <a:lnTo>
                  <a:pt x="327948" y="328890"/>
                </a:lnTo>
                <a:lnTo>
                  <a:pt x="350035" y="317287"/>
                </a:lnTo>
                <a:lnTo>
                  <a:pt x="385374" y="286660"/>
                </a:lnTo>
                <a:lnTo>
                  <a:pt x="409346" y="246432"/>
                </a:lnTo>
                <a:lnTo>
                  <a:pt x="421597" y="201198"/>
                </a:lnTo>
                <a:lnTo>
                  <a:pt x="423128" y="177167"/>
                </a:lnTo>
                <a:lnTo>
                  <a:pt x="421538" y="150780"/>
                </a:lnTo>
                <a:lnTo>
                  <a:pt x="416767" y="126278"/>
                </a:lnTo>
                <a:lnTo>
                  <a:pt x="408816" y="103661"/>
                </a:lnTo>
                <a:lnTo>
                  <a:pt x="397684" y="82929"/>
                </a:lnTo>
                <a:lnTo>
                  <a:pt x="393456" y="77275"/>
                </a:lnTo>
                <a:close/>
              </a:path>
              <a:path w="3310890" h="793114">
                <a:moveTo>
                  <a:pt x="220516" y="0"/>
                </a:moveTo>
                <a:lnTo>
                  <a:pt x="152429" y="7774"/>
                </a:lnTo>
                <a:lnTo>
                  <a:pt x="95180" y="31098"/>
                </a:lnTo>
                <a:lnTo>
                  <a:pt x="48296" y="66908"/>
                </a:lnTo>
                <a:lnTo>
                  <a:pt x="11308" y="114027"/>
                </a:lnTo>
                <a:lnTo>
                  <a:pt x="73505" y="156435"/>
                </a:lnTo>
                <a:lnTo>
                  <a:pt x="84873" y="139059"/>
                </a:lnTo>
                <a:lnTo>
                  <a:pt x="98243" y="123687"/>
                </a:lnTo>
                <a:lnTo>
                  <a:pt x="130990" y="98949"/>
                </a:lnTo>
                <a:lnTo>
                  <a:pt x="170806" y="82693"/>
                </a:lnTo>
                <a:lnTo>
                  <a:pt x="216747" y="77275"/>
                </a:lnTo>
                <a:lnTo>
                  <a:pt x="393456" y="77275"/>
                </a:lnTo>
                <a:lnTo>
                  <a:pt x="383725" y="64258"/>
                </a:lnTo>
                <a:lnTo>
                  <a:pt x="348386" y="33631"/>
                </a:lnTo>
                <a:lnTo>
                  <a:pt x="303387" y="12192"/>
                </a:lnTo>
                <a:lnTo>
                  <a:pt x="250142" y="1354"/>
                </a:lnTo>
                <a:lnTo>
                  <a:pt x="220516" y="0"/>
                </a:lnTo>
                <a:close/>
              </a:path>
              <a:path w="3310890" h="793114">
                <a:moveTo>
                  <a:pt x="727944" y="380721"/>
                </a:moveTo>
                <a:lnTo>
                  <a:pt x="669516" y="385433"/>
                </a:lnTo>
                <a:lnTo>
                  <a:pt x="618628" y="399569"/>
                </a:lnTo>
                <a:lnTo>
                  <a:pt x="576456" y="422421"/>
                </a:lnTo>
                <a:lnTo>
                  <a:pt x="544180" y="453284"/>
                </a:lnTo>
                <a:lnTo>
                  <a:pt x="524390" y="490508"/>
                </a:lnTo>
                <a:lnTo>
                  <a:pt x="517793" y="534329"/>
                </a:lnTo>
                <a:lnTo>
                  <a:pt x="519148" y="555061"/>
                </a:lnTo>
                <a:lnTo>
                  <a:pt x="529985" y="593699"/>
                </a:lnTo>
                <a:lnTo>
                  <a:pt x="551365" y="627742"/>
                </a:lnTo>
                <a:lnTo>
                  <a:pt x="581521" y="655071"/>
                </a:lnTo>
                <a:lnTo>
                  <a:pt x="619747" y="674920"/>
                </a:lnTo>
                <a:lnTo>
                  <a:pt x="663567" y="684815"/>
                </a:lnTo>
                <a:lnTo>
                  <a:pt x="687421" y="686052"/>
                </a:lnTo>
                <a:lnTo>
                  <a:pt x="712924" y="684638"/>
                </a:lnTo>
                <a:lnTo>
                  <a:pt x="764284" y="673330"/>
                </a:lnTo>
                <a:lnTo>
                  <a:pt x="814819" y="650948"/>
                </a:lnTo>
                <a:lnTo>
                  <a:pt x="851079" y="623855"/>
                </a:lnTo>
                <a:lnTo>
                  <a:pt x="709096" y="623855"/>
                </a:lnTo>
                <a:lnTo>
                  <a:pt x="691426" y="622971"/>
                </a:lnTo>
                <a:lnTo>
                  <a:pt x="646899" y="609719"/>
                </a:lnTo>
                <a:lnTo>
                  <a:pt x="616507" y="584275"/>
                </a:lnTo>
                <a:lnTo>
                  <a:pt x="597719" y="539453"/>
                </a:lnTo>
                <a:lnTo>
                  <a:pt x="596953" y="527732"/>
                </a:lnTo>
                <a:lnTo>
                  <a:pt x="599368" y="507235"/>
                </a:lnTo>
                <a:lnTo>
                  <a:pt x="618686" y="473310"/>
                </a:lnTo>
                <a:lnTo>
                  <a:pt x="656853" y="448749"/>
                </a:lnTo>
                <a:lnTo>
                  <a:pt x="708213" y="436027"/>
                </a:lnTo>
                <a:lnTo>
                  <a:pt x="738310" y="434437"/>
                </a:lnTo>
                <a:lnTo>
                  <a:pt x="945633" y="434437"/>
                </a:lnTo>
                <a:lnTo>
                  <a:pt x="945633" y="401453"/>
                </a:lnTo>
                <a:lnTo>
                  <a:pt x="862704" y="401453"/>
                </a:lnTo>
                <a:lnTo>
                  <a:pt x="848038" y="396624"/>
                </a:lnTo>
                <a:lnTo>
                  <a:pt x="832312" y="392501"/>
                </a:lnTo>
                <a:lnTo>
                  <a:pt x="779539" y="383901"/>
                </a:lnTo>
                <a:lnTo>
                  <a:pt x="744671" y="381074"/>
                </a:lnTo>
                <a:lnTo>
                  <a:pt x="727944" y="380721"/>
                </a:lnTo>
                <a:close/>
              </a:path>
              <a:path w="3310890" h="793114">
                <a:moveTo>
                  <a:pt x="947361" y="599353"/>
                </a:moveTo>
                <a:lnTo>
                  <a:pt x="874012" y="599353"/>
                </a:lnTo>
                <a:lnTo>
                  <a:pt x="875897" y="630451"/>
                </a:lnTo>
                <a:lnTo>
                  <a:pt x="900340" y="671386"/>
                </a:lnTo>
                <a:lnTo>
                  <a:pt x="936210" y="680398"/>
                </a:lnTo>
                <a:lnTo>
                  <a:pt x="939979" y="680398"/>
                </a:lnTo>
                <a:lnTo>
                  <a:pt x="944691" y="680084"/>
                </a:lnTo>
                <a:lnTo>
                  <a:pt x="950345" y="679455"/>
                </a:lnTo>
                <a:lnTo>
                  <a:pt x="956628" y="678827"/>
                </a:lnTo>
                <a:lnTo>
                  <a:pt x="963853" y="677885"/>
                </a:lnTo>
                <a:lnTo>
                  <a:pt x="972020" y="676628"/>
                </a:lnTo>
                <a:lnTo>
                  <a:pt x="972020" y="612546"/>
                </a:lnTo>
                <a:lnTo>
                  <a:pt x="962596" y="611918"/>
                </a:lnTo>
                <a:lnTo>
                  <a:pt x="955685" y="609405"/>
                </a:lnTo>
                <a:lnTo>
                  <a:pt x="951288" y="605007"/>
                </a:lnTo>
                <a:lnTo>
                  <a:pt x="947518" y="599981"/>
                </a:lnTo>
                <a:lnTo>
                  <a:pt x="947361" y="599353"/>
                </a:lnTo>
                <a:close/>
              </a:path>
              <a:path w="3310890" h="793114">
                <a:moveTo>
                  <a:pt x="945633" y="434437"/>
                </a:moveTo>
                <a:lnTo>
                  <a:pt x="738310" y="434437"/>
                </a:lnTo>
                <a:lnTo>
                  <a:pt x="753918" y="434849"/>
                </a:lnTo>
                <a:lnTo>
                  <a:pt x="769644" y="436086"/>
                </a:lnTo>
                <a:lnTo>
                  <a:pt x="817293" y="444214"/>
                </a:lnTo>
                <a:lnTo>
                  <a:pt x="862704" y="457996"/>
                </a:lnTo>
                <a:lnTo>
                  <a:pt x="862704" y="525533"/>
                </a:lnTo>
                <a:lnTo>
                  <a:pt x="843562" y="562600"/>
                </a:lnTo>
                <a:lnTo>
                  <a:pt x="813936" y="590872"/>
                </a:lnTo>
                <a:lnTo>
                  <a:pt x="764932" y="615373"/>
                </a:lnTo>
                <a:lnTo>
                  <a:pt x="709096" y="623855"/>
                </a:lnTo>
                <a:lnTo>
                  <a:pt x="851079" y="623855"/>
                </a:lnTo>
                <a:lnTo>
                  <a:pt x="856755" y="618907"/>
                </a:lnTo>
                <a:lnTo>
                  <a:pt x="874012" y="599353"/>
                </a:lnTo>
                <a:lnTo>
                  <a:pt x="947361" y="599353"/>
                </a:lnTo>
                <a:lnTo>
                  <a:pt x="945633" y="592442"/>
                </a:lnTo>
                <a:lnTo>
                  <a:pt x="945633" y="434437"/>
                </a:lnTo>
                <a:close/>
              </a:path>
              <a:path w="3310890" h="793114">
                <a:moveTo>
                  <a:pt x="903624" y="244076"/>
                </a:moveTo>
                <a:lnTo>
                  <a:pt x="732656" y="244076"/>
                </a:lnTo>
                <a:lnTo>
                  <a:pt x="761987" y="246137"/>
                </a:lnTo>
                <a:lnTo>
                  <a:pt x="787785" y="252322"/>
                </a:lnTo>
                <a:lnTo>
                  <a:pt x="828778" y="277059"/>
                </a:lnTo>
                <a:lnTo>
                  <a:pt x="854223" y="315226"/>
                </a:lnTo>
                <a:lnTo>
                  <a:pt x="862704" y="365643"/>
                </a:lnTo>
                <a:lnTo>
                  <a:pt x="862704" y="401453"/>
                </a:lnTo>
                <a:lnTo>
                  <a:pt x="945633" y="401453"/>
                </a:lnTo>
                <a:lnTo>
                  <a:pt x="945633" y="374124"/>
                </a:lnTo>
                <a:lnTo>
                  <a:pt x="942217" y="330068"/>
                </a:lnTo>
                <a:lnTo>
                  <a:pt x="931969" y="291195"/>
                </a:lnTo>
                <a:lnTo>
                  <a:pt x="914888" y="257505"/>
                </a:lnTo>
                <a:lnTo>
                  <a:pt x="903624" y="244076"/>
                </a:lnTo>
                <a:close/>
              </a:path>
              <a:path w="3310890" h="793114">
                <a:moveTo>
                  <a:pt x="742079" y="176225"/>
                </a:moveTo>
                <a:lnTo>
                  <a:pt x="691191" y="180465"/>
                </a:lnTo>
                <a:lnTo>
                  <a:pt x="642187" y="193187"/>
                </a:lnTo>
                <a:lnTo>
                  <a:pt x="594126" y="213449"/>
                </a:lnTo>
                <a:lnTo>
                  <a:pt x="546064" y="242191"/>
                </a:lnTo>
                <a:lnTo>
                  <a:pt x="576220" y="300619"/>
                </a:lnTo>
                <a:lnTo>
                  <a:pt x="596658" y="287779"/>
                </a:lnTo>
                <a:lnTo>
                  <a:pt x="616507" y="276588"/>
                </a:lnTo>
                <a:lnTo>
                  <a:pt x="654438" y="259154"/>
                </a:lnTo>
                <a:lnTo>
                  <a:pt x="692840" y="247845"/>
                </a:lnTo>
                <a:lnTo>
                  <a:pt x="732656" y="244076"/>
                </a:lnTo>
                <a:lnTo>
                  <a:pt x="903624" y="244076"/>
                </a:lnTo>
                <a:lnTo>
                  <a:pt x="890975" y="228998"/>
                </a:lnTo>
                <a:lnTo>
                  <a:pt x="861173" y="205909"/>
                </a:lnTo>
                <a:lnTo>
                  <a:pt x="826422" y="189418"/>
                </a:lnTo>
                <a:lnTo>
                  <a:pt x="786725" y="179523"/>
                </a:lnTo>
                <a:lnTo>
                  <a:pt x="742079" y="176225"/>
                </a:lnTo>
                <a:close/>
              </a:path>
              <a:path w="3310890" h="793114">
                <a:moveTo>
                  <a:pt x="1160224" y="184706"/>
                </a:moveTo>
                <a:lnTo>
                  <a:pt x="1077294" y="184706"/>
                </a:lnTo>
                <a:lnTo>
                  <a:pt x="1077294" y="676628"/>
                </a:lnTo>
                <a:lnTo>
                  <a:pt x="1708689" y="676628"/>
                </a:lnTo>
                <a:lnTo>
                  <a:pt x="1708689" y="792541"/>
                </a:lnTo>
                <a:lnTo>
                  <a:pt x="1782194" y="792541"/>
                </a:lnTo>
                <a:lnTo>
                  <a:pt x="1782194" y="603123"/>
                </a:lnTo>
                <a:lnTo>
                  <a:pt x="1160224" y="603123"/>
                </a:lnTo>
                <a:lnTo>
                  <a:pt x="1160224" y="184706"/>
                </a:lnTo>
                <a:close/>
              </a:path>
              <a:path w="3310890" h="793114">
                <a:moveTo>
                  <a:pt x="1438226" y="184706"/>
                </a:moveTo>
                <a:lnTo>
                  <a:pt x="1354354" y="184706"/>
                </a:lnTo>
                <a:lnTo>
                  <a:pt x="1354354" y="603123"/>
                </a:lnTo>
                <a:lnTo>
                  <a:pt x="1438226" y="603123"/>
                </a:lnTo>
                <a:lnTo>
                  <a:pt x="1438226" y="184706"/>
                </a:lnTo>
                <a:close/>
              </a:path>
              <a:path w="3310890" h="793114">
                <a:moveTo>
                  <a:pt x="1714343" y="184706"/>
                </a:moveTo>
                <a:lnTo>
                  <a:pt x="1631413" y="184706"/>
                </a:lnTo>
                <a:lnTo>
                  <a:pt x="1631413" y="603123"/>
                </a:lnTo>
                <a:lnTo>
                  <a:pt x="1714343" y="603123"/>
                </a:lnTo>
                <a:lnTo>
                  <a:pt x="1714343" y="184706"/>
                </a:lnTo>
                <a:close/>
              </a:path>
              <a:path w="3310890" h="793114">
                <a:moveTo>
                  <a:pt x="1956277" y="185648"/>
                </a:moveTo>
                <a:lnTo>
                  <a:pt x="1873347" y="185648"/>
                </a:lnTo>
                <a:lnTo>
                  <a:pt x="1873347" y="676628"/>
                </a:lnTo>
                <a:lnTo>
                  <a:pt x="1952507" y="676628"/>
                </a:lnTo>
                <a:lnTo>
                  <a:pt x="2033585" y="565427"/>
                </a:lnTo>
                <a:lnTo>
                  <a:pt x="1956277" y="565427"/>
                </a:lnTo>
                <a:lnTo>
                  <a:pt x="1956277" y="185648"/>
                </a:lnTo>
                <a:close/>
              </a:path>
              <a:path w="3310890" h="793114">
                <a:moveTo>
                  <a:pt x="2306842" y="304388"/>
                </a:moveTo>
                <a:lnTo>
                  <a:pt x="2223912" y="304388"/>
                </a:lnTo>
                <a:lnTo>
                  <a:pt x="2223912" y="676628"/>
                </a:lnTo>
                <a:lnTo>
                  <a:pt x="2306842" y="676628"/>
                </a:lnTo>
                <a:lnTo>
                  <a:pt x="2306842" y="304388"/>
                </a:lnTo>
                <a:close/>
              </a:path>
              <a:path w="3310890" h="793114">
                <a:moveTo>
                  <a:pt x="2306842" y="184706"/>
                </a:moveTo>
                <a:lnTo>
                  <a:pt x="2231452" y="184706"/>
                </a:lnTo>
                <a:lnTo>
                  <a:pt x="1956277" y="565427"/>
                </a:lnTo>
                <a:lnTo>
                  <a:pt x="2033585" y="565427"/>
                </a:lnTo>
                <a:lnTo>
                  <a:pt x="2223912" y="304388"/>
                </a:lnTo>
                <a:lnTo>
                  <a:pt x="2306842" y="304388"/>
                </a:lnTo>
                <a:lnTo>
                  <a:pt x="2306842" y="184706"/>
                </a:lnTo>
                <a:close/>
              </a:path>
              <a:path w="3310890" h="793114">
                <a:moveTo>
                  <a:pt x="2641961" y="258212"/>
                </a:moveTo>
                <a:lnTo>
                  <a:pt x="2559032" y="258212"/>
                </a:lnTo>
                <a:lnTo>
                  <a:pt x="2559032" y="676628"/>
                </a:lnTo>
                <a:lnTo>
                  <a:pt x="2641961" y="676628"/>
                </a:lnTo>
                <a:lnTo>
                  <a:pt x="2641961" y="258212"/>
                </a:lnTo>
                <a:close/>
              </a:path>
              <a:path w="3310890" h="793114">
                <a:moveTo>
                  <a:pt x="2811589" y="184706"/>
                </a:moveTo>
                <a:lnTo>
                  <a:pt x="2389403" y="184706"/>
                </a:lnTo>
                <a:lnTo>
                  <a:pt x="2389403" y="258212"/>
                </a:lnTo>
                <a:lnTo>
                  <a:pt x="2811589" y="258212"/>
                </a:lnTo>
                <a:lnTo>
                  <a:pt x="2811589" y="184706"/>
                </a:lnTo>
                <a:close/>
              </a:path>
              <a:path w="3310890" h="793114">
                <a:moveTo>
                  <a:pt x="3066407" y="380721"/>
                </a:moveTo>
                <a:lnTo>
                  <a:pt x="3007980" y="385433"/>
                </a:lnTo>
                <a:lnTo>
                  <a:pt x="2957091" y="399569"/>
                </a:lnTo>
                <a:lnTo>
                  <a:pt x="2914920" y="422421"/>
                </a:lnTo>
                <a:lnTo>
                  <a:pt x="2882643" y="453284"/>
                </a:lnTo>
                <a:lnTo>
                  <a:pt x="2862853" y="490508"/>
                </a:lnTo>
                <a:lnTo>
                  <a:pt x="2856257" y="534329"/>
                </a:lnTo>
                <a:lnTo>
                  <a:pt x="2857611" y="555061"/>
                </a:lnTo>
                <a:lnTo>
                  <a:pt x="2868449" y="593699"/>
                </a:lnTo>
                <a:lnTo>
                  <a:pt x="2889829" y="627742"/>
                </a:lnTo>
                <a:lnTo>
                  <a:pt x="2919985" y="655071"/>
                </a:lnTo>
                <a:lnTo>
                  <a:pt x="2958210" y="674920"/>
                </a:lnTo>
                <a:lnTo>
                  <a:pt x="3002031" y="684815"/>
                </a:lnTo>
                <a:lnTo>
                  <a:pt x="3025885" y="686052"/>
                </a:lnTo>
                <a:lnTo>
                  <a:pt x="3051388" y="684638"/>
                </a:lnTo>
                <a:lnTo>
                  <a:pt x="3102748" y="673330"/>
                </a:lnTo>
                <a:lnTo>
                  <a:pt x="3153283" y="650948"/>
                </a:lnTo>
                <a:lnTo>
                  <a:pt x="3189543" y="623855"/>
                </a:lnTo>
                <a:lnTo>
                  <a:pt x="3047560" y="623855"/>
                </a:lnTo>
                <a:lnTo>
                  <a:pt x="3029890" y="622971"/>
                </a:lnTo>
                <a:lnTo>
                  <a:pt x="2985363" y="609719"/>
                </a:lnTo>
                <a:lnTo>
                  <a:pt x="2954971" y="584275"/>
                </a:lnTo>
                <a:lnTo>
                  <a:pt x="2936182" y="539453"/>
                </a:lnTo>
                <a:lnTo>
                  <a:pt x="2935417" y="527732"/>
                </a:lnTo>
                <a:lnTo>
                  <a:pt x="2937831" y="507235"/>
                </a:lnTo>
                <a:lnTo>
                  <a:pt x="2957150" y="473310"/>
                </a:lnTo>
                <a:lnTo>
                  <a:pt x="2995317" y="448749"/>
                </a:lnTo>
                <a:lnTo>
                  <a:pt x="3046676" y="436027"/>
                </a:lnTo>
                <a:lnTo>
                  <a:pt x="3076774" y="434437"/>
                </a:lnTo>
                <a:lnTo>
                  <a:pt x="3284097" y="434437"/>
                </a:lnTo>
                <a:lnTo>
                  <a:pt x="3284097" y="401453"/>
                </a:lnTo>
                <a:lnTo>
                  <a:pt x="3201168" y="401453"/>
                </a:lnTo>
                <a:lnTo>
                  <a:pt x="3186502" y="396624"/>
                </a:lnTo>
                <a:lnTo>
                  <a:pt x="3170776" y="392501"/>
                </a:lnTo>
                <a:lnTo>
                  <a:pt x="3118003" y="383901"/>
                </a:lnTo>
                <a:lnTo>
                  <a:pt x="3083134" y="381074"/>
                </a:lnTo>
                <a:lnTo>
                  <a:pt x="3066407" y="380721"/>
                </a:lnTo>
                <a:close/>
              </a:path>
              <a:path w="3310890" h="793114">
                <a:moveTo>
                  <a:pt x="3285825" y="599353"/>
                </a:moveTo>
                <a:lnTo>
                  <a:pt x="3212476" y="599353"/>
                </a:lnTo>
                <a:lnTo>
                  <a:pt x="3214361" y="630451"/>
                </a:lnTo>
                <a:lnTo>
                  <a:pt x="3238804" y="671386"/>
                </a:lnTo>
                <a:lnTo>
                  <a:pt x="3274673" y="680398"/>
                </a:lnTo>
                <a:lnTo>
                  <a:pt x="3278443" y="680398"/>
                </a:lnTo>
                <a:lnTo>
                  <a:pt x="3283155" y="680084"/>
                </a:lnTo>
                <a:lnTo>
                  <a:pt x="3288809" y="679455"/>
                </a:lnTo>
                <a:lnTo>
                  <a:pt x="3295092" y="678827"/>
                </a:lnTo>
                <a:lnTo>
                  <a:pt x="3302317" y="677885"/>
                </a:lnTo>
                <a:lnTo>
                  <a:pt x="3310484" y="676628"/>
                </a:lnTo>
                <a:lnTo>
                  <a:pt x="3310484" y="612546"/>
                </a:lnTo>
                <a:lnTo>
                  <a:pt x="3301060" y="611918"/>
                </a:lnTo>
                <a:lnTo>
                  <a:pt x="3294149" y="609405"/>
                </a:lnTo>
                <a:lnTo>
                  <a:pt x="3289751" y="605007"/>
                </a:lnTo>
                <a:lnTo>
                  <a:pt x="3285982" y="599981"/>
                </a:lnTo>
                <a:lnTo>
                  <a:pt x="3285825" y="599353"/>
                </a:lnTo>
                <a:close/>
              </a:path>
              <a:path w="3310890" h="793114">
                <a:moveTo>
                  <a:pt x="3284097" y="434437"/>
                </a:moveTo>
                <a:lnTo>
                  <a:pt x="3076774" y="434437"/>
                </a:lnTo>
                <a:lnTo>
                  <a:pt x="3092382" y="434849"/>
                </a:lnTo>
                <a:lnTo>
                  <a:pt x="3108108" y="436086"/>
                </a:lnTo>
                <a:lnTo>
                  <a:pt x="3155757" y="444214"/>
                </a:lnTo>
                <a:lnTo>
                  <a:pt x="3201168" y="457996"/>
                </a:lnTo>
                <a:lnTo>
                  <a:pt x="3201168" y="525533"/>
                </a:lnTo>
                <a:lnTo>
                  <a:pt x="3182025" y="562600"/>
                </a:lnTo>
                <a:lnTo>
                  <a:pt x="3152399" y="590872"/>
                </a:lnTo>
                <a:lnTo>
                  <a:pt x="3103396" y="615373"/>
                </a:lnTo>
                <a:lnTo>
                  <a:pt x="3047560" y="623855"/>
                </a:lnTo>
                <a:lnTo>
                  <a:pt x="3189543" y="623855"/>
                </a:lnTo>
                <a:lnTo>
                  <a:pt x="3195219" y="618907"/>
                </a:lnTo>
                <a:lnTo>
                  <a:pt x="3212476" y="599353"/>
                </a:lnTo>
                <a:lnTo>
                  <a:pt x="3285825" y="599353"/>
                </a:lnTo>
                <a:lnTo>
                  <a:pt x="3284097" y="592442"/>
                </a:lnTo>
                <a:lnTo>
                  <a:pt x="3284097" y="434437"/>
                </a:lnTo>
                <a:close/>
              </a:path>
              <a:path w="3310890" h="793114">
                <a:moveTo>
                  <a:pt x="3242087" y="244076"/>
                </a:moveTo>
                <a:lnTo>
                  <a:pt x="3071119" y="244076"/>
                </a:lnTo>
                <a:lnTo>
                  <a:pt x="3100451" y="246137"/>
                </a:lnTo>
                <a:lnTo>
                  <a:pt x="3126248" y="252322"/>
                </a:lnTo>
                <a:lnTo>
                  <a:pt x="3167242" y="277059"/>
                </a:lnTo>
                <a:lnTo>
                  <a:pt x="3192686" y="315226"/>
                </a:lnTo>
                <a:lnTo>
                  <a:pt x="3201168" y="365643"/>
                </a:lnTo>
                <a:lnTo>
                  <a:pt x="3201168" y="401453"/>
                </a:lnTo>
                <a:lnTo>
                  <a:pt x="3284097" y="401453"/>
                </a:lnTo>
                <a:lnTo>
                  <a:pt x="3284097" y="374124"/>
                </a:lnTo>
                <a:lnTo>
                  <a:pt x="3280681" y="330068"/>
                </a:lnTo>
                <a:lnTo>
                  <a:pt x="3270432" y="291195"/>
                </a:lnTo>
                <a:lnTo>
                  <a:pt x="3253352" y="257505"/>
                </a:lnTo>
                <a:lnTo>
                  <a:pt x="3242087" y="244076"/>
                </a:lnTo>
                <a:close/>
              </a:path>
              <a:path w="3310890" h="793114">
                <a:moveTo>
                  <a:pt x="3080543" y="176225"/>
                </a:moveTo>
                <a:lnTo>
                  <a:pt x="3029655" y="180465"/>
                </a:lnTo>
                <a:lnTo>
                  <a:pt x="2980651" y="193187"/>
                </a:lnTo>
                <a:lnTo>
                  <a:pt x="2932589" y="213449"/>
                </a:lnTo>
                <a:lnTo>
                  <a:pt x="2884528" y="242191"/>
                </a:lnTo>
                <a:lnTo>
                  <a:pt x="2914684" y="300619"/>
                </a:lnTo>
                <a:lnTo>
                  <a:pt x="2935122" y="287779"/>
                </a:lnTo>
                <a:lnTo>
                  <a:pt x="2954971" y="276588"/>
                </a:lnTo>
                <a:lnTo>
                  <a:pt x="2992902" y="259154"/>
                </a:lnTo>
                <a:lnTo>
                  <a:pt x="3031304" y="247845"/>
                </a:lnTo>
                <a:lnTo>
                  <a:pt x="3071119" y="244076"/>
                </a:lnTo>
                <a:lnTo>
                  <a:pt x="3242087" y="244076"/>
                </a:lnTo>
                <a:lnTo>
                  <a:pt x="3229439" y="228998"/>
                </a:lnTo>
                <a:lnTo>
                  <a:pt x="3199636" y="205909"/>
                </a:lnTo>
                <a:lnTo>
                  <a:pt x="3164886" y="189418"/>
                </a:lnTo>
                <a:lnTo>
                  <a:pt x="3125188" y="179523"/>
                </a:lnTo>
                <a:lnTo>
                  <a:pt x="3080543" y="17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18652"/>
            <a:ext cx="1016000" cy="3194050"/>
          </a:xfrm>
          <a:custGeom>
            <a:avLst/>
            <a:gdLst/>
            <a:ahLst/>
            <a:cxnLst/>
            <a:rect l="l" t="t" r="r" b="b"/>
            <a:pathLst>
              <a:path w="1016000" h="3194050">
                <a:moveTo>
                  <a:pt x="0" y="3193620"/>
                </a:moveTo>
                <a:lnTo>
                  <a:pt x="0" y="0"/>
                </a:lnTo>
                <a:lnTo>
                  <a:pt x="1015675" y="0"/>
                </a:lnTo>
                <a:lnTo>
                  <a:pt x="1015675" y="3193620"/>
                </a:lnTo>
                <a:lnTo>
                  <a:pt x="0" y="319362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49943" y="10093933"/>
            <a:ext cx="3319779" cy="1214755"/>
          </a:xfrm>
          <a:custGeom>
            <a:avLst/>
            <a:gdLst/>
            <a:ahLst/>
            <a:cxnLst/>
            <a:rect l="l" t="t" r="r" b="b"/>
            <a:pathLst>
              <a:path w="3319780" h="1214754">
                <a:moveTo>
                  <a:pt x="0" y="0"/>
                </a:moveTo>
                <a:lnTo>
                  <a:pt x="3319270" y="0"/>
                </a:lnTo>
                <a:lnTo>
                  <a:pt x="3319270" y="1214622"/>
                </a:lnTo>
                <a:lnTo>
                  <a:pt x="0" y="1214622"/>
                </a:lnTo>
                <a:lnTo>
                  <a:pt x="0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90773" y="0"/>
            <a:ext cx="3319779" cy="901065"/>
          </a:xfrm>
          <a:custGeom>
            <a:avLst/>
            <a:gdLst/>
            <a:ahLst/>
            <a:cxnLst/>
            <a:rect l="l" t="t" r="r" b="b"/>
            <a:pathLst>
              <a:path w="3319780" h="901065">
                <a:moveTo>
                  <a:pt x="0" y="0"/>
                </a:moveTo>
                <a:lnTo>
                  <a:pt x="3319270" y="0"/>
                </a:lnTo>
                <a:lnTo>
                  <a:pt x="3319270" y="900495"/>
                </a:lnTo>
                <a:lnTo>
                  <a:pt x="0" y="900495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37" y="2379509"/>
            <a:ext cx="8523444" cy="4884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8936" y="3141265"/>
            <a:ext cx="11517973" cy="7391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2024-05-15T08:46:22Z</dcterms:created>
  <dcterms:modified xsi:type="dcterms:W3CDTF">2024-05-15T08:46:22Z</dcterms:modified>
</cp:coreProperties>
</file>